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tags/tag104.xml" ContentType="application/vnd.openxmlformats-officedocument.presentationml.tags+xml"/>
  <Override PartName="/ppt/notesSlides/notesSlide9.xml" ContentType="application/vnd.openxmlformats-officedocument.presentationml.notesSlide+xml"/>
  <Override PartName="/ppt/tags/tag105.xml" ContentType="application/vnd.openxmlformats-officedocument.presentationml.tags+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5"/>
    <p:sldMasterId id="2147483991" r:id="rId6"/>
    <p:sldMasterId id="2147484055" r:id="rId7"/>
    <p:sldMasterId id="2147484067" r:id="rId8"/>
    <p:sldMasterId id="2147484079" r:id="rId9"/>
  </p:sldMasterIdLst>
  <p:notesMasterIdLst>
    <p:notesMasterId r:id="rId23"/>
  </p:notesMasterIdLst>
  <p:handoutMasterIdLst>
    <p:handoutMasterId r:id="rId24"/>
  </p:handoutMasterIdLst>
  <p:sldIdLst>
    <p:sldId id="257" r:id="rId10"/>
    <p:sldId id="2390" r:id="rId11"/>
    <p:sldId id="2569" r:id="rId12"/>
    <p:sldId id="2571" r:id="rId13"/>
    <p:sldId id="2572" r:id="rId14"/>
    <p:sldId id="2575" r:id="rId15"/>
    <p:sldId id="2574" r:id="rId16"/>
    <p:sldId id="2576" r:id="rId17"/>
    <p:sldId id="2577" r:id="rId18"/>
    <p:sldId id="2573" r:id="rId19"/>
    <p:sldId id="2578" r:id="rId20"/>
    <p:sldId id="2580" r:id="rId21"/>
    <p:sldId id="2581" r:id="rId22"/>
  </p:sldIdLst>
  <p:sldSz cx="10080625" cy="5670550"/>
  <p:notesSz cx="9942513" cy="6811963"/>
  <p:custDataLst>
    <p:tags r:id="rId25"/>
  </p:custDataLst>
  <p:defaultTextStyle>
    <a:defPPr>
      <a:defRPr lang="pt-PT"/>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330" userDrawn="1">
          <p15:clr>
            <a:srgbClr val="A4A3A4"/>
          </p15:clr>
        </p15:guide>
        <p15:guide id="2" pos="3175">
          <p15:clr>
            <a:srgbClr val="A4A3A4"/>
          </p15:clr>
        </p15:guide>
        <p15:guide id="3" orient="horz" pos="833" userDrawn="1">
          <p15:clr>
            <a:srgbClr val="A4A3A4"/>
          </p15:clr>
        </p15:guide>
      </p15:sldGuideLst>
    </p:ext>
    <p:ext uri="{2D200454-40CA-4A62-9FC3-DE9A4176ACB9}">
      <p15:notesGuideLst xmlns:p15="http://schemas.microsoft.com/office/powerpoint/2012/main">
        <p15:guide id="1" orient="horz" pos="2146" userDrawn="1">
          <p15:clr>
            <a:srgbClr val="A4A3A4"/>
          </p15:clr>
        </p15:guide>
        <p15:guide id="2" pos="313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TOS Jose Luis" initials="SJL" lastIdx="2" clrIdx="0">
    <p:extLst>
      <p:ext uri="{19B8F6BF-5375-455C-9EA6-DF929625EA0E}">
        <p15:presenceInfo xmlns:p15="http://schemas.microsoft.com/office/powerpoint/2012/main" userId="S-1-5-21-159114655-2248028564-2417230598-48578" providerId="AD"/>
      </p:ext>
    </p:extLst>
  </p:cmAuthor>
  <p:cmAuthor id="2" name="VILAVERDE Tiago Luis Monteiro" initials="VTLM" lastIdx="1" clrIdx="1">
    <p:extLst>
      <p:ext uri="{19B8F6BF-5375-455C-9EA6-DF929625EA0E}">
        <p15:presenceInfo xmlns:p15="http://schemas.microsoft.com/office/powerpoint/2012/main" userId="S::TLVILAVERDE@sonae.pt::20d7075c-e32a-42ad-9a58-db5eb345ff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D9ED"/>
    <a:srgbClr val="9BB4D0"/>
    <a:srgbClr val="0F517D"/>
    <a:srgbClr val="5795CD"/>
    <a:srgbClr val="72A5D8"/>
    <a:srgbClr val="B2C9E6"/>
    <a:srgbClr val="97B9E0"/>
    <a:srgbClr val="91131F"/>
    <a:srgbClr val="A6A6A6"/>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192D12-D448-474A-9BC4-A98C2D9507DA}" v="799" dt="2026-04-22T00:23:27.6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0" autoAdjust="0"/>
    <p:restoredTop sz="94282" autoAdjust="0"/>
  </p:normalViewPr>
  <p:slideViewPr>
    <p:cSldViewPr snapToObjects="1">
      <p:cViewPr varScale="1">
        <p:scale>
          <a:sx n="84" d="100"/>
          <a:sy n="84" d="100"/>
        </p:scale>
        <p:origin x="588" y="64"/>
      </p:cViewPr>
      <p:guideLst>
        <p:guide orient="horz" pos="2330"/>
        <p:guide pos="3175"/>
        <p:guide orient="horz" pos="833"/>
      </p:guideLst>
    </p:cSldViewPr>
  </p:slideViewPr>
  <p:outlineViewPr>
    <p:cViewPr>
      <p:scale>
        <a:sx n="33" d="100"/>
        <a:sy n="33" d="100"/>
      </p:scale>
      <p:origin x="0" y="-714"/>
    </p:cViewPr>
  </p:outlineViewPr>
  <p:notesTextViewPr>
    <p:cViewPr>
      <p:scale>
        <a:sx n="100" d="100"/>
        <a:sy n="100" d="100"/>
      </p:scale>
      <p:origin x="0" y="0"/>
    </p:cViewPr>
  </p:notesTextViewPr>
  <p:sorterViewPr>
    <p:cViewPr>
      <p:scale>
        <a:sx n="100" d="100"/>
        <a:sy n="100" d="100"/>
      </p:scale>
      <p:origin x="0" y="-6706"/>
    </p:cViewPr>
  </p:sorterViewPr>
  <p:notesViewPr>
    <p:cSldViewPr snapToObjects="1">
      <p:cViewPr varScale="1">
        <p:scale>
          <a:sx n="80" d="100"/>
          <a:sy n="80" d="100"/>
        </p:scale>
        <p:origin x="-2568" y="-102"/>
      </p:cViewPr>
      <p:guideLst>
        <p:guide orient="horz" pos="2146"/>
        <p:guide pos="3132"/>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handoutMaster" Target="handoutMasters/handoutMaster1.xml"/><Relationship Id="rId32"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ago Vilaverde" userId="1bf6672c-3793-4daa-a251-5bd0438b4205" providerId="ADAL" clId="{05591FB7-F607-44E0-84AA-C6876C6C601E}"/>
    <pc:docChg chg="undo custSel addSld delSld modSld sldOrd">
      <pc:chgData name="Tiago Vilaverde" userId="1bf6672c-3793-4daa-a251-5bd0438b4205" providerId="ADAL" clId="{05591FB7-F607-44E0-84AA-C6876C6C601E}" dt="2026-04-22T10:30:38.593" v="1944" actId="732"/>
      <pc:docMkLst>
        <pc:docMk/>
      </pc:docMkLst>
      <pc:sldChg chg="modSp mod">
        <pc:chgData name="Tiago Vilaverde" userId="1bf6672c-3793-4daa-a251-5bd0438b4205" providerId="ADAL" clId="{05591FB7-F607-44E0-84AA-C6876C6C601E}" dt="2026-04-21T10:37:54.556" v="50" actId="20577"/>
        <pc:sldMkLst>
          <pc:docMk/>
          <pc:sldMk cId="3349562446" sldId="257"/>
        </pc:sldMkLst>
        <pc:spChg chg="mod">
          <ac:chgData name="Tiago Vilaverde" userId="1bf6672c-3793-4daa-a251-5bd0438b4205" providerId="ADAL" clId="{05591FB7-F607-44E0-84AA-C6876C6C601E}" dt="2026-04-21T10:37:54.556" v="50" actId="20577"/>
          <ac:spMkLst>
            <pc:docMk/>
            <pc:sldMk cId="3349562446" sldId="257"/>
            <ac:spMk id="4" creationId="{7FF21DF7-B323-3DB8-6C8F-86A59E1ADC29}"/>
          </ac:spMkLst>
        </pc:spChg>
        <pc:spChg chg="mod">
          <ac:chgData name="Tiago Vilaverde" userId="1bf6672c-3793-4daa-a251-5bd0438b4205" providerId="ADAL" clId="{05591FB7-F607-44E0-84AA-C6876C6C601E}" dt="2026-04-21T10:37:31.002" v="31" actId="20577"/>
          <ac:spMkLst>
            <pc:docMk/>
            <pc:sldMk cId="3349562446" sldId="257"/>
            <ac:spMk id="8" creationId="{5D9A09A5-C4C8-EF53-C8C9-343011EADB09}"/>
          </ac:spMkLst>
        </pc:spChg>
      </pc:sldChg>
      <pc:sldChg chg="modSp add del mod">
        <pc:chgData name="Tiago Vilaverde" userId="1bf6672c-3793-4daa-a251-5bd0438b4205" providerId="ADAL" clId="{05591FB7-F607-44E0-84AA-C6876C6C601E}" dt="2026-04-21T10:42:21.859" v="74" actId="14100"/>
        <pc:sldMkLst>
          <pc:docMk/>
          <pc:sldMk cId="2913006966" sldId="2390"/>
        </pc:sldMkLst>
        <pc:spChg chg="mod">
          <ac:chgData name="Tiago Vilaverde" userId="1bf6672c-3793-4daa-a251-5bd0438b4205" providerId="ADAL" clId="{05591FB7-F607-44E0-84AA-C6876C6C601E}" dt="2026-04-21T10:42:21.859" v="74" actId="14100"/>
          <ac:spMkLst>
            <pc:docMk/>
            <pc:sldMk cId="2913006966" sldId="2390"/>
            <ac:spMk id="97" creationId="{85492257-6396-4123-8E3D-F30A63E62D13}"/>
          </ac:spMkLst>
        </pc:spChg>
      </pc:sldChg>
      <pc:sldChg chg="addSp modSp add">
        <pc:chgData name="Tiago Vilaverde" userId="1bf6672c-3793-4daa-a251-5bd0438b4205" providerId="ADAL" clId="{05591FB7-F607-44E0-84AA-C6876C6C601E}" dt="2026-04-21T10:36:35.359" v="8"/>
        <pc:sldMkLst>
          <pc:docMk/>
          <pc:sldMk cId="261243787" sldId="2569"/>
        </pc:sldMkLst>
        <pc:spChg chg="add mod">
          <ac:chgData name="Tiago Vilaverde" userId="1bf6672c-3793-4daa-a251-5bd0438b4205" providerId="ADAL" clId="{05591FB7-F607-44E0-84AA-C6876C6C601E}" dt="2026-04-21T10:36:35.359" v="8"/>
          <ac:spMkLst>
            <pc:docMk/>
            <pc:sldMk cId="261243787" sldId="2569"/>
            <ac:spMk id="22" creationId="{BE2BEB99-AA25-F9A6-63A9-E3F01CF93F56}"/>
          </ac:spMkLst>
        </pc:spChg>
        <pc:picChg chg="add mod">
          <ac:chgData name="Tiago Vilaverde" userId="1bf6672c-3793-4daa-a251-5bd0438b4205" providerId="ADAL" clId="{05591FB7-F607-44E0-84AA-C6876C6C601E}" dt="2026-04-21T10:36:26.763" v="7"/>
          <ac:picMkLst>
            <pc:docMk/>
            <pc:sldMk cId="261243787" sldId="2569"/>
            <ac:picMk id="2" creationId="{6E574F0B-D3C4-FEB7-16F2-0BC0552214D4}"/>
          </ac:picMkLst>
        </pc:picChg>
        <pc:picChg chg="add mod">
          <ac:chgData name="Tiago Vilaverde" userId="1bf6672c-3793-4daa-a251-5bd0438b4205" providerId="ADAL" clId="{05591FB7-F607-44E0-84AA-C6876C6C601E}" dt="2026-04-21T10:36:35.359" v="8"/>
          <ac:picMkLst>
            <pc:docMk/>
            <pc:sldMk cId="261243787" sldId="2569"/>
            <ac:picMk id="19" creationId="{415D4B92-8C3C-59BD-0530-6E556DE3EDAF}"/>
          </ac:picMkLst>
        </pc:picChg>
      </pc:sldChg>
      <pc:sldChg chg="del">
        <pc:chgData name="Tiago Vilaverde" userId="1bf6672c-3793-4daa-a251-5bd0438b4205" providerId="ADAL" clId="{05591FB7-F607-44E0-84AA-C6876C6C601E}" dt="2026-04-21T10:35:19.038" v="2" actId="47"/>
        <pc:sldMkLst>
          <pc:docMk/>
          <pc:sldMk cId="1885112361" sldId="2570"/>
        </pc:sldMkLst>
      </pc:sldChg>
      <pc:sldChg chg="addSp delSp modSp mod">
        <pc:chgData name="Tiago Vilaverde" userId="1bf6672c-3793-4daa-a251-5bd0438b4205" providerId="ADAL" clId="{05591FB7-F607-44E0-84AA-C6876C6C601E}" dt="2026-04-21T10:40:37.509" v="73" actId="1076"/>
        <pc:sldMkLst>
          <pc:docMk/>
          <pc:sldMk cId="4127916848" sldId="2571"/>
        </pc:sldMkLst>
        <pc:picChg chg="add mod">
          <ac:chgData name="Tiago Vilaverde" userId="1bf6672c-3793-4daa-a251-5bd0438b4205" providerId="ADAL" clId="{05591FB7-F607-44E0-84AA-C6876C6C601E}" dt="2026-04-21T10:37:08.291" v="12" actId="14100"/>
          <ac:picMkLst>
            <pc:docMk/>
            <pc:sldMk cId="4127916848" sldId="2571"/>
            <ac:picMk id="2" creationId="{14F659CA-D22B-94B5-0F3D-94A9C417B956}"/>
          </ac:picMkLst>
        </pc:picChg>
        <pc:picChg chg="del">
          <ac:chgData name="Tiago Vilaverde" userId="1bf6672c-3793-4daa-a251-5bd0438b4205" providerId="ADAL" clId="{05591FB7-F607-44E0-84AA-C6876C6C601E}" dt="2026-04-21T10:35:27.988" v="4" actId="478"/>
          <ac:picMkLst>
            <pc:docMk/>
            <pc:sldMk cId="4127916848" sldId="2571"/>
            <ac:picMk id="4" creationId="{149F1392-A1BB-4E24-66AF-E90BBC89895A}"/>
          </ac:picMkLst>
        </pc:picChg>
        <pc:picChg chg="del">
          <ac:chgData name="Tiago Vilaverde" userId="1bf6672c-3793-4daa-a251-5bd0438b4205" providerId="ADAL" clId="{05591FB7-F607-44E0-84AA-C6876C6C601E}" dt="2026-04-21T10:35:31.359" v="5" actId="478"/>
          <ac:picMkLst>
            <pc:docMk/>
            <pc:sldMk cId="4127916848" sldId="2571"/>
            <ac:picMk id="5" creationId="{B4330785-1D76-7626-6208-9001D8046076}"/>
          </ac:picMkLst>
        </pc:picChg>
        <pc:picChg chg="del">
          <ac:chgData name="Tiago Vilaverde" userId="1bf6672c-3793-4daa-a251-5bd0438b4205" providerId="ADAL" clId="{05591FB7-F607-44E0-84AA-C6876C6C601E}" dt="2026-04-21T10:35:34.875" v="6" actId="478"/>
          <ac:picMkLst>
            <pc:docMk/>
            <pc:sldMk cId="4127916848" sldId="2571"/>
            <ac:picMk id="6" creationId="{C1BE38EF-D8FE-C040-D815-36BCA1E5FE30}"/>
          </ac:picMkLst>
        </pc:picChg>
        <pc:picChg chg="add mod modCrop">
          <ac:chgData name="Tiago Vilaverde" userId="1bf6672c-3793-4daa-a251-5bd0438b4205" providerId="ADAL" clId="{05591FB7-F607-44E0-84AA-C6876C6C601E}" dt="2026-04-21T10:40:37.509" v="73" actId="1076"/>
          <ac:picMkLst>
            <pc:docMk/>
            <pc:sldMk cId="4127916848" sldId="2571"/>
            <ac:picMk id="8" creationId="{61B6CB03-CD8E-FB32-F230-0097E20AAE3D}"/>
          </ac:picMkLst>
        </pc:picChg>
        <pc:picChg chg="del">
          <ac:chgData name="Tiago Vilaverde" userId="1bf6672c-3793-4daa-a251-5bd0438b4205" providerId="ADAL" clId="{05591FB7-F607-44E0-84AA-C6876C6C601E}" dt="2026-04-21T10:36:53.481" v="9" actId="478"/>
          <ac:picMkLst>
            <pc:docMk/>
            <pc:sldMk cId="4127916848" sldId="2571"/>
            <ac:picMk id="14" creationId="{38EC2D02-17E4-8C3F-2177-DE38BEF724D3}"/>
          </ac:picMkLst>
        </pc:picChg>
      </pc:sldChg>
      <pc:sldChg chg="addSp delSp modSp mod">
        <pc:chgData name="Tiago Vilaverde" userId="1bf6672c-3793-4daa-a251-5bd0438b4205" providerId="ADAL" clId="{05591FB7-F607-44E0-84AA-C6876C6C601E}" dt="2026-04-21T10:38:01.560" v="52"/>
        <pc:sldMkLst>
          <pc:docMk/>
          <pc:sldMk cId="1888945469" sldId="2572"/>
        </pc:sldMkLst>
        <pc:spChg chg="add mod">
          <ac:chgData name="Tiago Vilaverde" userId="1bf6672c-3793-4daa-a251-5bd0438b4205" providerId="ADAL" clId="{05591FB7-F607-44E0-84AA-C6876C6C601E}" dt="2026-04-21T10:38:01.560" v="52"/>
          <ac:spMkLst>
            <pc:docMk/>
            <pc:sldMk cId="1888945469" sldId="2572"/>
            <ac:spMk id="2" creationId="{752853B8-4E77-4D00-A89D-3F7B9042E70C}"/>
          </ac:spMkLst>
        </pc:spChg>
        <pc:spChg chg="del">
          <ac:chgData name="Tiago Vilaverde" userId="1bf6672c-3793-4daa-a251-5bd0438b4205" providerId="ADAL" clId="{05591FB7-F607-44E0-84AA-C6876C6C601E}" dt="2026-04-21T10:38:01.133" v="51" actId="478"/>
          <ac:spMkLst>
            <pc:docMk/>
            <pc:sldMk cId="1888945469" sldId="2572"/>
            <ac:spMk id="4" creationId="{9AC6B241-3670-52DA-553E-5082F6C16ABE}"/>
          </ac:spMkLst>
        </pc:spChg>
        <pc:spChg chg="mod">
          <ac:chgData name="Tiago Vilaverde" userId="1bf6672c-3793-4daa-a251-5bd0438b4205" providerId="ADAL" clId="{05591FB7-F607-44E0-84AA-C6876C6C601E}" dt="2026-04-21T10:37:44.643" v="33"/>
          <ac:spMkLst>
            <pc:docMk/>
            <pc:sldMk cId="1888945469" sldId="2572"/>
            <ac:spMk id="8" creationId="{E5DBF545-ACB2-0F4E-1649-E2C2BD739FBB}"/>
          </ac:spMkLst>
        </pc:spChg>
      </pc:sldChg>
      <pc:sldChg chg="addSp delSp modSp mod ord modShow">
        <pc:chgData name="Tiago Vilaverde" userId="1bf6672c-3793-4daa-a251-5bd0438b4205" providerId="ADAL" clId="{05591FB7-F607-44E0-84AA-C6876C6C601E}" dt="2026-04-22T10:30:38.593" v="1944" actId="732"/>
        <pc:sldMkLst>
          <pc:docMk/>
          <pc:sldMk cId="1060191713" sldId="2573"/>
        </pc:sldMkLst>
        <pc:spChg chg="del">
          <ac:chgData name="Tiago Vilaverde" userId="1bf6672c-3793-4daa-a251-5bd0438b4205" providerId="ADAL" clId="{05591FB7-F607-44E0-84AA-C6876C6C601E}" dt="2026-04-22T00:09:52.525" v="1666" actId="478"/>
          <ac:spMkLst>
            <pc:docMk/>
            <pc:sldMk cId="1060191713" sldId="2573"/>
            <ac:spMk id="2" creationId="{0B821518-9F1E-39B5-3B97-ABA90D0ED562}"/>
          </ac:spMkLst>
        </pc:spChg>
        <pc:spChg chg="mod">
          <ac:chgData name="Tiago Vilaverde" userId="1bf6672c-3793-4daa-a251-5bd0438b4205" providerId="ADAL" clId="{05591FB7-F607-44E0-84AA-C6876C6C601E}" dt="2026-04-22T00:13:18.868" v="1741" actId="1035"/>
          <ac:spMkLst>
            <pc:docMk/>
            <pc:sldMk cId="1060191713" sldId="2573"/>
            <ac:spMk id="4" creationId="{CEF039FC-C4DD-39CA-4CE5-D9D4905B710B}"/>
          </ac:spMkLst>
        </pc:spChg>
        <pc:spChg chg="add mod">
          <ac:chgData name="Tiago Vilaverde" userId="1bf6672c-3793-4daa-a251-5bd0438b4205" providerId="ADAL" clId="{05591FB7-F607-44E0-84AA-C6876C6C601E}" dt="2026-04-22T00:07:40.530" v="1569" actId="1038"/>
          <ac:spMkLst>
            <pc:docMk/>
            <pc:sldMk cId="1060191713" sldId="2573"/>
            <ac:spMk id="6" creationId="{31915A7B-91B1-2AB3-7DAA-1A50129AADF9}"/>
          </ac:spMkLst>
        </pc:spChg>
        <pc:spChg chg="add mod">
          <ac:chgData name="Tiago Vilaverde" userId="1bf6672c-3793-4daa-a251-5bd0438b4205" providerId="ADAL" clId="{05591FB7-F607-44E0-84AA-C6876C6C601E}" dt="2026-04-22T00:07:46.088" v="1576" actId="1037"/>
          <ac:spMkLst>
            <pc:docMk/>
            <pc:sldMk cId="1060191713" sldId="2573"/>
            <ac:spMk id="8" creationId="{B4DF2153-D891-1E61-22D7-3F4BCB6D157B}"/>
          </ac:spMkLst>
        </pc:spChg>
        <pc:spChg chg="add mod">
          <ac:chgData name="Tiago Vilaverde" userId="1bf6672c-3793-4daa-a251-5bd0438b4205" providerId="ADAL" clId="{05591FB7-F607-44E0-84AA-C6876C6C601E}" dt="2026-04-22T00:07:52.904" v="1587" actId="1038"/>
          <ac:spMkLst>
            <pc:docMk/>
            <pc:sldMk cId="1060191713" sldId="2573"/>
            <ac:spMk id="9" creationId="{148929E2-D719-7C9D-E404-32FACD355817}"/>
          </ac:spMkLst>
        </pc:spChg>
        <pc:spChg chg="add mod">
          <ac:chgData name="Tiago Vilaverde" userId="1bf6672c-3793-4daa-a251-5bd0438b4205" providerId="ADAL" clId="{05591FB7-F607-44E0-84AA-C6876C6C601E}" dt="2026-04-22T00:07:30.395" v="1549" actId="1035"/>
          <ac:spMkLst>
            <pc:docMk/>
            <pc:sldMk cId="1060191713" sldId="2573"/>
            <ac:spMk id="10" creationId="{2E894CC8-27A4-5475-9C66-894282548FA4}"/>
          </ac:spMkLst>
        </pc:spChg>
        <pc:spChg chg="add mod">
          <ac:chgData name="Tiago Vilaverde" userId="1bf6672c-3793-4daa-a251-5bd0438b4205" providerId="ADAL" clId="{05591FB7-F607-44E0-84AA-C6876C6C601E}" dt="2026-04-22T00:08:37.698" v="1647" actId="1035"/>
          <ac:spMkLst>
            <pc:docMk/>
            <pc:sldMk cId="1060191713" sldId="2573"/>
            <ac:spMk id="11" creationId="{BD9B12A0-8806-CAF4-9314-1FFED23573D1}"/>
          </ac:spMkLst>
        </pc:spChg>
        <pc:spChg chg="add mod">
          <ac:chgData name="Tiago Vilaverde" userId="1bf6672c-3793-4daa-a251-5bd0438b4205" providerId="ADAL" clId="{05591FB7-F607-44E0-84AA-C6876C6C601E}" dt="2026-04-22T00:08:09.181" v="1601" actId="1035"/>
          <ac:spMkLst>
            <pc:docMk/>
            <pc:sldMk cId="1060191713" sldId="2573"/>
            <ac:spMk id="12" creationId="{91207171-8FE0-2FE0-A2EB-05B8B6139F93}"/>
          </ac:spMkLst>
        </pc:spChg>
        <pc:spChg chg="add mod">
          <ac:chgData name="Tiago Vilaverde" userId="1bf6672c-3793-4daa-a251-5bd0438b4205" providerId="ADAL" clId="{05591FB7-F607-44E0-84AA-C6876C6C601E}" dt="2026-04-22T00:08:17.335" v="1604" actId="1035"/>
          <ac:spMkLst>
            <pc:docMk/>
            <pc:sldMk cId="1060191713" sldId="2573"/>
            <ac:spMk id="13" creationId="{C584FB72-F8AE-3C6D-3FF9-B8167BFD636C}"/>
          </ac:spMkLst>
        </pc:spChg>
        <pc:spChg chg="add mod">
          <ac:chgData name="Tiago Vilaverde" userId="1bf6672c-3793-4daa-a251-5bd0438b4205" providerId="ADAL" clId="{05591FB7-F607-44E0-84AA-C6876C6C601E}" dt="2026-04-22T00:08:41.846" v="1648" actId="1036"/>
          <ac:spMkLst>
            <pc:docMk/>
            <pc:sldMk cId="1060191713" sldId="2573"/>
            <ac:spMk id="14" creationId="{94F4D567-3F04-DB16-5E24-4A7C4280B19D}"/>
          </ac:spMkLst>
        </pc:spChg>
        <pc:spChg chg="add mod">
          <ac:chgData name="Tiago Vilaverde" userId="1bf6672c-3793-4daa-a251-5bd0438b4205" providerId="ADAL" clId="{05591FB7-F607-44E0-84AA-C6876C6C601E}" dt="2026-04-22T00:07:59.619" v="1591" actId="1037"/>
          <ac:spMkLst>
            <pc:docMk/>
            <pc:sldMk cId="1060191713" sldId="2573"/>
            <ac:spMk id="15" creationId="{F394865E-C348-30E1-890F-ED1E109E082C}"/>
          </ac:spMkLst>
        </pc:spChg>
        <pc:spChg chg="add mod">
          <ac:chgData name="Tiago Vilaverde" userId="1bf6672c-3793-4daa-a251-5bd0438b4205" providerId="ADAL" clId="{05591FB7-F607-44E0-84AA-C6876C6C601E}" dt="2026-04-22T00:13:39.156" v="1770" actId="1036"/>
          <ac:spMkLst>
            <pc:docMk/>
            <pc:sldMk cId="1060191713" sldId="2573"/>
            <ac:spMk id="17" creationId="{B4750702-4E69-070F-D14D-F6D60DDCDF57}"/>
          </ac:spMkLst>
        </pc:spChg>
        <pc:spChg chg="add del mod">
          <ac:chgData name="Tiago Vilaverde" userId="1bf6672c-3793-4daa-a251-5bd0438b4205" providerId="ADAL" clId="{05591FB7-F607-44E0-84AA-C6876C6C601E}" dt="2026-04-22T00:22:38.191" v="1875" actId="478"/>
          <ac:spMkLst>
            <pc:docMk/>
            <pc:sldMk cId="1060191713" sldId="2573"/>
            <ac:spMk id="18" creationId="{D23AEA6C-106B-BD9E-6F7E-7BC3D6E21810}"/>
          </ac:spMkLst>
        </pc:spChg>
        <pc:spChg chg="mod">
          <ac:chgData name="Tiago Vilaverde" userId="1bf6672c-3793-4daa-a251-5bd0438b4205" providerId="ADAL" clId="{05591FB7-F607-44E0-84AA-C6876C6C601E}" dt="2026-04-22T00:22:13.521" v="1857" actId="1036"/>
          <ac:spMkLst>
            <pc:docMk/>
            <pc:sldMk cId="1060191713" sldId="2573"/>
            <ac:spMk id="20" creationId="{E15A9624-CD0A-E2E2-87E1-DD5742C51039}"/>
          </ac:spMkLst>
        </pc:spChg>
        <pc:spChg chg="add del mod">
          <ac:chgData name="Tiago Vilaverde" userId="1bf6672c-3793-4daa-a251-5bd0438b4205" providerId="ADAL" clId="{05591FB7-F607-44E0-84AA-C6876C6C601E}" dt="2026-04-22T00:22:31.096" v="1874" actId="478"/>
          <ac:spMkLst>
            <pc:docMk/>
            <pc:sldMk cId="1060191713" sldId="2573"/>
            <ac:spMk id="21" creationId="{CBF5039A-D27E-CAC0-8C61-6D8A5140347C}"/>
          </ac:spMkLst>
        </pc:spChg>
        <pc:spChg chg="add mod">
          <ac:chgData name="Tiago Vilaverde" userId="1bf6672c-3793-4daa-a251-5bd0438b4205" providerId="ADAL" clId="{05591FB7-F607-44E0-84AA-C6876C6C601E}" dt="2026-04-22T00:20:57.007" v="1817" actId="1036"/>
          <ac:spMkLst>
            <pc:docMk/>
            <pc:sldMk cId="1060191713" sldId="2573"/>
            <ac:spMk id="22" creationId="{D7153932-DFC9-0952-69E9-209E6CF5E0CE}"/>
          </ac:spMkLst>
        </pc:spChg>
        <pc:spChg chg="add mod">
          <ac:chgData name="Tiago Vilaverde" userId="1bf6672c-3793-4daa-a251-5bd0438b4205" providerId="ADAL" clId="{05591FB7-F607-44E0-84AA-C6876C6C601E}" dt="2026-04-22T00:21:34.764" v="1844" actId="1037"/>
          <ac:spMkLst>
            <pc:docMk/>
            <pc:sldMk cId="1060191713" sldId="2573"/>
            <ac:spMk id="23" creationId="{84843336-AA56-1488-CD12-A45AFD74740E}"/>
          </ac:spMkLst>
        </pc:spChg>
        <pc:spChg chg="add mod">
          <ac:chgData name="Tiago Vilaverde" userId="1bf6672c-3793-4daa-a251-5bd0438b4205" providerId="ADAL" clId="{05591FB7-F607-44E0-84AA-C6876C6C601E}" dt="2026-04-22T00:20:57.007" v="1817" actId="1036"/>
          <ac:spMkLst>
            <pc:docMk/>
            <pc:sldMk cId="1060191713" sldId="2573"/>
            <ac:spMk id="24" creationId="{A6DB785A-5F77-7FD1-3B26-078EE606B5ED}"/>
          </ac:spMkLst>
        </pc:spChg>
        <pc:spChg chg="add mod">
          <ac:chgData name="Tiago Vilaverde" userId="1bf6672c-3793-4daa-a251-5bd0438b4205" providerId="ADAL" clId="{05591FB7-F607-44E0-84AA-C6876C6C601E}" dt="2026-04-22T00:21:21.811" v="1828" actId="1035"/>
          <ac:spMkLst>
            <pc:docMk/>
            <pc:sldMk cId="1060191713" sldId="2573"/>
            <ac:spMk id="25" creationId="{5E6AE485-8D68-D0FF-7CCA-9C41AF3348D5}"/>
          </ac:spMkLst>
        </pc:spChg>
        <pc:spChg chg="del">
          <ac:chgData name="Tiago Vilaverde" userId="1bf6672c-3793-4daa-a251-5bd0438b4205" providerId="ADAL" clId="{05591FB7-F607-44E0-84AA-C6876C6C601E}" dt="2026-04-22T00:22:03.129" v="1848" actId="478"/>
          <ac:spMkLst>
            <pc:docMk/>
            <pc:sldMk cId="1060191713" sldId="2573"/>
            <ac:spMk id="26" creationId="{67015580-388F-5C56-BD65-51514469500C}"/>
          </ac:spMkLst>
        </pc:spChg>
        <pc:spChg chg="add mod">
          <ac:chgData name="Tiago Vilaverde" userId="1bf6672c-3793-4daa-a251-5bd0438b4205" providerId="ADAL" clId="{05591FB7-F607-44E0-84AA-C6876C6C601E}" dt="2026-04-22T00:23:23.873" v="1922" actId="1035"/>
          <ac:spMkLst>
            <pc:docMk/>
            <pc:sldMk cId="1060191713" sldId="2573"/>
            <ac:spMk id="27" creationId="{431DBCA2-6235-2BBD-48D6-94B41FEE58F1}"/>
          </ac:spMkLst>
        </pc:spChg>
        <pc:spChg chg="add del mod">
          <ac:chgData name="Tiago Vilaverde" userId="1bf6672c-3793-4daa-a251-5bd0438b4205" providerId="ADAL" clId="{05591FB7-F607-44E0-84AA-C6876C6C601E}" dt="2026-04-22T00:22:43.218" v="1876" actId="478"/>
          <ac:spMkLst>
            <pc:docMk/>
            <pc:sldMk cId="1060191713" sldId="2573"/>
            <ac:spMk id="28" creationId="{73D15FD7-5954-EF22-1B52-8E93FA04F162}"/>
          </ac:spMkLst>
        </pc:spChg>
        <pc:spChg chg="add mod">
          <ac:chgData name="Tiago Vilaverde" userId="1bf6672c-3793-4daa-a251-5bd0438b4205" providerId="ADAL" clId="{05591FB7-F607-44E0-84AA-C6876C6C601E}" dt="2026-04-22T00:23:19.150" v="1921" actId="1036"/>
          <ac:spMkLst>
            <pc:docMk/>
            <pc:sldMk cId="1060191713" sldId="2573"/>
            <ac:spMk id="29" creationId="{11B1A439-6B45-D0C6-559D-321F4835F707}"/>
          </ac:spMkLst>
        </pc:spChg>
        <pc:spChg chg="add mod">
          <ac:chgData name="Tiago Vilaverde" userId="1bf6672c-3793-4daa-a251-5bd0438b4205" providerId="ADAL" clId="{05591FB7-F607-44E0-84AA-C6876C6C601E}" dt="2026-04-22T00:23:27.646" v="1924" actId="1035"/>
          <ac:spMkLst>
            <pc:docMk/>
            <pc:sldMk cId="1060191713" sldId="2573"/>
            <ac:spMk id="30" creationId="{6F3CEDC5-4B25-528B-42A0-BC89322BBE47}"/>
          </ac:spMkLst>
        </pc:spChg>
        <pc:spChg chg="add mod">
          <ac:chgData name="Tiago Vilaverde" userId="1bf6672c-3793-4daa-a251-5bd0438b4205" providerId="ADAL" clId="{05591FB7-F607-44E0-84AA-C6876C6C601E}" dt="2026-04-22T00:20:34.134" v="1808"/>
          <ac:spMkLst>
            <pc:docMk/>
            <pc:sldMk cId="1060191713" sldId="2573"/>
            <ac:spMk id="32" creationId="{BDA1F99A-2355-B1C0-F05A-EB0A4CE128C2}"/>
          </ac:spMkLst>
        </pc:spChg>
        <pc:spChg chg="add mod">
          <ac:chgData name="Tiago Vilaverde" userId="1bf6672c-3793-4daa-a251-5bd0438b4205" providerId="ADAL" clId="{05591FB7-F607-44E0-84AA-C6876C6C601E}" dt="2026-04-22T00:20:34.134" v="1808"/>
          <ac:spMkLst>
            <pc:docMk/>
            <pc:sldMk cId="1060191713" sldId="2573"/>
            <ac:spMk id="33" creationId="{13B3A943-ABA3-D289-4D43-965D34D87E22}"/>
          </ac:spMkLst>
        </pc:spChg>
        <pc:spChg chg="add mod">
          <ac:chgData name="Tiago Vilaverde" userId="1bf6672c-3793-4daa-a251-5bd0438b4205" providerId="ADAL" clId="{05591FB7-F607-44E0-84AA-C6876C6C601E}" dt="2026-04-22T00:20:34.134" v="1808"/>
          <ac:spMkLst>
            <pc:docMk/>
            <pc:sldMk cId="1060191713" sldId="2573"/>
            <ac:spMk id="34" creationId="{5965F15F-DB96-BBB8-6917-28342DA5B8DD}"/>
          </ac:spMkLst>
        </pc:spChg>
        <pc:spChg chg="add mod">
          <ac:chgData name="Tiago Vilaverde" userId="1bf6672c-3793-4daa-a251-5bd0438b4205" providerId="ADAL" clId="{05591FB7-F607-44E0-84AA-C6876C6C601E}" dt="2026-04-22T00:20:34.134" v="1808"/>
          <ac:spMkLst>
            <pc:docMk/>
            <pc:sldMk cId="1060191713" sldId="2573"/>
            <ac:spMk id="35" creationId="{7C1362B2-F7CE-1BA5-0E9F-FBB2B93E95AF}"/>
          </ac:spMkLst>
        </pc:spChg>
        <pc:spChg chg="add mod">
          <ac:chgData name="Tiago Vilaverde" userId="1bf6672c-3793-4daa-a251-5bd0438b4205" providerId="ADAL" clId="{05591FB7-F607-44E0-84AA-C6876C6C601E}" dt="2026-04-22T00:20:34.134" v="1808"/>
          <ac:spMkLst>
            <pc:docMk/>
            <pc:sldMk cId="1060191713" sldId="2573"/>
            <ac:spMk id="36" creationId="{4F433868-EF14-62BB-7270-12719122A1F4}"/>
          </ac:spMkLst>
        </pc:spChg>
        <pc:spChg chg="add mod">
          <ac:chgData name="Tiago Vilaverde" userId="1bf6672c-3793-4daa-a251-5bd0438b4205" providerId="ADAL" clId="{05591FB7-F607-44E0-84AA-C6876C6C601E}" dt="2026-04-22T00:20:34.134" v="1808"/>
          <ac:spMkLst>
            <pc:docMk/>
            <pc:sldMk cId="1060191713" sldId="2573"/>
            <ac:spMk id="37" creationId="{162A7B19-EA20-744B-7E98-B1880DFFCD8B}"/>
          </ac:spMkLst>
        </pc:spChg>
        <pc:spChg chg="add mod">
          <ac:chgData name="Tiago Vilaverde" userId="1bf6672c-3793-4daa-a251-5bd0438b4205" providerId="ADAL" clId="{05591FB7-F607-44E0-84AA-C6876C6C601E}" dt="2026-04-22T00:20:34.134" v="1808"/>
          <ac:spMkLst>
            <pc:docMk/>
            <pc:sldMk cId="1060191713" sldId="2573"/>
            <ac:spMk id="38" creationId="{9D5ED524-EC18-F8E5-A104-895661AAC624}"/>
          </ac:spMkLst>
        </pc:spChg>
        <pc:spChg chg="add mod">
          <ac:chgData name="Tiago Vilaverde" userId="1bf6672c-3793-4daa-a251-5bd0438b4205" providerId="ADAL" clId="{05591FB7-F607-44E0-84AA-C6876C6C601E}" dt="2026-04-22T00:20:34.134" v="1808"/>
          <ac:spMkLst>
            <pc:docMk/>
            <pc:sldMk cId="1060191713" sldId="2573"/>
            <ac:spMk id="40" creationId="{F2C5D739-1165-AF91-BA30-0B9D949387B6}"/>
          </ac:spMkLst>
        </pc:spChg>
        <pc:spChg chg="add mod">
          <ac:chgData name="Tiago Vilaverde" userId="1bf6672c-3793-4daa-a251-5bd0438b4205" providerId="ADAL" clId="{05591FB7-F607-44E0-84AA-C6876C6C601E}" dt="2026-04-22T00:20:34.134" v="1808"/>
          <ac:spMkLst>
            <pc:docMk/>
            <pc:sldMk cId="1060191713" sldId="2573"/>
            <ac:spMk id="41" creationId="{74FCF079-6DF1-6489-F817-4497158826EA}"/>
          </ac:spMkLst>
        </pc:spChg>
        <pc:spChg chg="add mod">
          <ac:chgData name="Tiago Vilaverde" userId="1bf6672c-3793-4daa-a251-5bd0438b4205" providerId="ADAL" clId="{05591FB7-F607-44E0-84AA-C6876C6C601E}" dt="2026-04-22T00:20:34.134" v="1808"/>
          <ac:spMkLst>
            <pc:docMk/>
            <pc:sldMk cId="1060191713" sldId="2573"/>
            <ac:spMk id="42" creationId="{E246828A-B015-504E-6ECA-34EBF41C7669}"/>
          </ac:spMkLst>
        </pc:spChg>
        <pc:spChg chg="mod">
          <ac:chgData name="Tiago Vilaverde" userId="1bf6672c-3793-4daa-a251-5bd0438b4205" providerId="ADAL" clId="{05591FB7-F607-44E0-84AA-C6876C6C601E}" dt="2026-04-22T00:23:58.048" v="1939" actId="20577"/>
          <ac:spMkLst>
            <pc:docMk/>
            <pc:sldMk cId="1060191713" sldId="2573"/>
            <ac:spMk id="186" creationId="{AD735977-8BAF-B456-B893-B4CF7F615625}"/>
          </ac:spMkLst>
        </pc:spChg>
        <pc:spChg chg="del">
          <ac:chgData name="Tiago Vilaverde" userId="1bf6672c-3793-4daa-a251-5bd0438b4205" providerId="ADAL" clId="{05591FB7-F607-44E0-84AA-C6876C6C601E}" dt="2026-04-21T18:38:25.266" v="1398" actId="478"/>
          <ac:spMkLst>
            <pc:docMk/>
            <pc:sldMk cId="1060191713" sldId="2573"/>
            <ac:spMk id="189" creationId="{030B5189-1902-AAF8-127B-F0A9D4F1411E}"/>
          </ac:spMkLst>
        </pc:spChg>
        <pc:spChg chg="del">
          <ac:chgData name="Tiago Vilaverde" userId="1bf6672c-3793-4daa-a251-5bd0438b4205" providerId="ADAL" clId="{05591FB7-F607-44E0-84AA-C6876C6C601E}" dt="2026-04-21T18:38:25.266" v="1398" actId="478"/>
          <ac:spMkLst>
            <pc:docMk/>
            <pc:sldMk cId="1060191713" sldId="2573"/>
            <ac:spMk id="202" creationId="{5F801B8B-E8E5-1163-B74D-341E9A17F0B2}"/>
          </ac:spMkLst>
        </pc:spChg>
        <pc:spChg chg="del">
          <ac:chgData name="Tiago Vilaverde" userId="1bf6672c-3793-4daa-a251-5bd0438b4205" providerId="ADAL" clId="{05591FB7-F607-44E0-84AA-C6876C6C601E}" dt="2026-04-21T18:38:25.266" v="1398" actId="478"/>
          <ac:spMkLst>
            <pc:docMk/>
            <pc:sldMk cId="1060191713" sldId="2573"/>
            <ac:spMk id="204" creationId="{27E0922A-DECF-C435-5FC8-03B6FBD887DE}"/>
          </ac:spMkLst>
        </pc:spChg>
        <pc:spChg chg="del">
          <ac:chgData name="Tiago Vilaverde" userId="1bf6672c-3793-4daa-a251-5bd0438b4205" providerId="ADAL" clId="{05591FB7-F607-44E0-84AA-C6876C6C601E}" dt="2026-04-21T18:38:25.266" v="1398" actId="478"/>
          <ac:spMkLst>
            <pc:docMk/>
            <pc:sldMk cId="1060191713" sldId="2573"/>
            <ac:spMk id="207" creationId="{F32DDF12-4BDB-099E-DF84-E53D36391A65}"/>
          </ac:spMkLst>
        </pc:spChg>
        <pc:spChg chg="del">
          <ac:chgData name="Tiago Vilaverde" userId="1bf6672c-3793-4daa-a251-5bd0438b4205" providerId="ADAL" clId="{05591FB7-F607-44E0-84AA-C6876C6C601E}" dt="2026-04-21T18:38:25.266" v="1398" actId="478"/>
          <ac:spMkLst>
            <pc:docMk/>
            <pc:sldMk cId="1060191713" sldId="2573"/>
            <ac:spMk id="210" creationId="{42A70153-2907-1FDD-9BC4-8D4FD3E4FC14}"/>
          </ac:spMkLst>
        </pc:spChg>
        <pc:spChg chg="del">
          <ac:chgData name="Tiago Vilaverde" userId="1bf6672c-3793-4daa-a251-5bd0438b4205" providerId="ADAL" clId="{05591FB7-F607-44E0-84AA-C6876C6C601E}" dt="2026-04-21T18:38:25.266" v="1398" actId="478"/>
          <ac:spMkLst>
            <pc:docMk/>
            <pc:sldMk cId="1060191713" sldId="2573"/>
            <ac:spMk id="215" creationId="{6191E0F0-66E6-9C42-99CB-0A5701658157}"/>
          </ac:spMkLst>
        </pc:spChg>
        <pc:spChg chg="del">
          <ac:chgData name="Tiago Vilaverde" userId="1bf6672c-3793-4daa-a251-5bd0438b4205" providerId="ADAL" clId="{05591FB7-F607-44E0-84AA-C6876C6C601E}" dt="2026-04-21T18:38:25.266" v="1398" actId="478"/>
          <ac:spMkLst>
            <pc:docMk/>
            <pc:sldMk cId="1060191713" sldId="2573"/>
            <ac:spMk id="217" creationId="{D9C30EEE-08F0-1190-3C87-07474AAAF9FD}"/>
          </ac:spMkLst>
        </pc:spChg>
        <pc:spChg chg="del">
          <ac:chgData name="Tiago Vilaverde" userId="1bf6672c-3793-4daa-a251-5bd0438b4205" providerId="ADAL" clId="{05591FB7-F607-44E0-84AA-C6876C6C601E}" dt="2026-04-21T18:38:25.266" v="1398" actId="478"/>
          <ac:spMkLst>
            <pc:docMk/>
            <pc:sldMk cId="1060191713" sldId="2573"/>
            <ac:spMk id="220" creationId="{83092BD4-4AEE-0D94-A729-6F292253BA7E}"/>
          </ac:spMkLst>
        </pc:spChg>
        <pc:spChg chg="del">
          <ac:chgData name="Tiago Vilaverde" userId="1bf6672c-3793-4daa-a251-5bd0438b4205" providerId="ADAL" clId="{05591FB7-F607-44E0-84AA-C6876C6C601E}" dt="2026-04-21T18:38:25.266" v="1398" actId="478"/>
          <ac:spMkLst>
            <pc:docMk/>
            <pc:sldMk cId="1060191713" sldId="2573"/>
            <ac:spMk id="221" creationId="{95984E9E-5328-548A-702E-128B9D035020}"/>
          </ac:spMkLst>
        </pc:spChg>
        <pc:spChg chg="del">
          <ac:chgData name="Tiago Vilaverde" userId="1bf6672c-3793-4daa-a251-5bd0438b4205" providerId="ADAL" clId="{05591FB7-F607-44E0-84AA-C6876C6C601E}" dt="2026-04-21T18:38:29.023" v="1399" actId="478"/>
          <ac:spMkLst>
            <pc:docMk/>
            <pc:sldMk cId="1060191713" sldId="2573"/>
            <ac:spMk id="222" creationId="{0C6B4350-FB4E-00D1-1DAB-8966131248E9}"/>
          </ac:spMkLst>
        </pc:spChg>
        <pc:spChg chg="del">
          <ac:chgData name="Tiago Vilaverde" userId="1bf6672c-3793-4daa-a251-5bd0438b4205" providerId="ADAL" clId="{05591FB7-F607-44E0-84AA-C6876C6C601E}" dt="2026-04-21T18:38:29.023" v="1399" actId="478"/>
          <ac:spMkLst>
            <pc:docMk/>
            <pc:sldMk cId="1060191713" sldId="2573"/>
            <ac:spMk id="223" creationId="{050CE394-F9E8-64E5-2881-CA209EDE47F9}"/>
          </ac:spMkLst>
        </pc:spChg>
        <pc:spChg chg="del">
          <ac:chgData name="Tiago Vilaverde" userId="1bf6672c-3793-4daa-a251-5bd0438b4205" providerId="ADAL" clId="{05591FB7-F607-44E0-84AA-C6876C6C601E}" dt="2026-04-21T18:38:29.023" v="1399" actId="478"/>
          <ac:spMkLst>
            <pc:docMk/>
            <pc:sldMk cId="1060191713" sldId="2573"/>
            <ac:spMk id="224" creationId="{96D30A02-A620-2F8F-B255-B85AFD64550E}"/>
          </ac:spMkLst>
        </pc:spChg>
        <pc:spChg chg="del">
          <ac:chgData name="Tiago Vilaverde" userId="1bf6672c-3793-4daa-a251-5bd0438b4205" providerId="ADAL" clId="{05591FB7-F607-44E0-84AA-C6876C6C601E}" dt="2026-04-21T18:38:29.023" v="1399" actId="478"/>
          <ac:spMkLst>
            <pc:docMk/>
            <pc:sldMk cId="1060191713" sldId="2573"/>
            <ac:spMk id="225" creationId="{EB16AAC2-7889-FFF9-5C73-E5DE9983056B}"/>
          </ac:spMkLst>
        </pc:spChg>
        <pc:spChg chg="del">
          <ac:chgData name="Tiago Vilaverde" userId="1bf6672c-3793-4daa-a251-5bd0438b4205" providerId="ADAL" clId="{05591FB7-F607-44E0-84AA-C6876C6C601E}" dt="2026-04-21T18:38:29.023" v="1399" actId="478"/>
          <ac:spMkLst>
            <pc:docMk/>
            <pc:sldMk cId="1060191713" sldId="2573"/>
            <ac:spMk id="226" creationId="{E6B69723-A053-EC07-D428-4953B6609D23}"/>
          </ac:spMkLst>
        </pc:spChg>
        <pc:spChg chg="del">
          <ac:chgData name="Tiago Vilaverde" userId="1bf6672c-3793-4daa-a251-5bd0438b4205" providerId="ADAL" clId="{05591FB7-F607-44E0-84AA-C6876C6C601E}" dt="2026-04-21T18:38:29.023" v="1399" actId="478"/>
          <ac:spMkLst>
            <pc:docMk/>
            <pc:sldMk cId="1060191713" sldId="2573"/>
            <ac:spMk id="227" creationId="{DF1A8589-FB03-6E8F-AE0D-C7162FE009D1}"/>
          </ac:spMkLst>
        </pc:spChg>
        <pc:spChg chg="del">
          <ac:chgData name="Tiago Vilaverde" userId="1bf6672c-3793-4daa-a251-5bd0438b4205" providerId="ADAL" clId="{05591FB7-F607-44E0-84AA-C6876C6C601E}" dt="2026-04-21T18:38:29.023" v="1399" actId="478"/>
          <ac:spMkLst>
            <pc:docMk/>
            <pc:sldMk cId="1060191713" sldId="2573"/>
            <ac:spMk id="228" creationId="{36FE9AD0-0843-FAF6-A047-2B3FE51AD4E5}"/>
          </ac:spMkLst>
        </pc:spChg>
        <pc:spChg chg="del">
          <ac:chgData name="Tiago Vilaverde" userId="1bf6672c-3793-4daa-a251-5bd0438b4205" providerId="ADAL" clId="{05591FB7-F607-44E0-84AA-C6876C6C601E}" dt="2026-04-21T18:38:29.023" v="1399" actId="478"/>
          <ac:spMkLst>
            <pc:docMk/>
            <pc:sldMk cId="1060191713" sldId="2573"/>
            <ac:spMk id="229" creationId="{8144F2A0-2BB3-6731-E8B9-0D1E91751DA3}"/>
          </ac:spMkLst>
        </pc:spChg>
        <pc:spChg chg="mod">
          <ac:chgData name="Tiago Vilaverde" userId="1bf6672c-3793-4daa-a251-5bd0438b4205" providerId="ADAL" clId="{05591FB7-F607-44E0-84AA-C6876C6C601E}" dt="2026-04-22T00:21:06.811" v="1824" actId="1036"/>
          <ac:spMkLst>
            <pc:docMk/>
            <pc:sldMk cId="1060191713" sldId="2573"/>
            <ac:spMk id="232" creationId="{9009A1A6-104F-7F2F-7F4D-6458044BFC01}"/>
          </ac:spMkLst>
        </pc:spChg>
        <pc:spChg chg="mod">
          <ac:chgData name="Tiago Vilaverde" userId="1bf6672c-3793-4daa-a251-5bd0438b4205" providerId="ADAL" clId="{05591FB7-F607-44E0-84AA-C6876C6C601E}" dt="2026-04-22T00:21:39.467" v="1847" actId="1036"/>
          <ac:spMkLst>
            <pc:docMk/>
            <pc:sldMk cId="1060191713" sldId="2573"/>
            <ac:spMk id="233" creationId="{CA956775-E592-D5D5-81AD-A1098179D134}"/>
          </ac:spMkLst>
        </pc:spChg>
        <pc:spChg chg="del">
          <ac:chgData name="Tiago Vilaverde" userId="1bf6672c-3793-4daa-a251-5bd0438b4205" providerId="ADAL" clId="{05591FB7-F607-44E0-84AA-C6876C6C601E}" dt="2026-04-22T00:20:07.334" v="1801" actId="478"/>
          <ac:spMkLst>
            <pc:docMk/>
            <pc:sldMk cId="1060191713" sldId="2573"/>
            <ac:spMk id="234" creationId="{8BCD1576-C16A-EF37-0443-72847B8AF8F7}"/>
          </ac:spMkLst>
        </pc:spChg>
        <pc:spChg chg="mod">
          <ac:chgData name="Tiago Vilaverde" userId="1bf6672c-3793-4daa-a251-5bd0438b4205" providerId="ADAL" clId="{05591FB7-F607-44E0-84AA-C6876C6C601E}" dt="2026-04-22T00:14:54.465" v="1775" actId="14100"/>
          <ac:spMkLst>
            <pc:docMk/>
            <pc:sldMk cId="1060191713" sldId="2573"/>
            <ac:spMk id="236" creationId="{072BEDD0-B911-4B51-1F97-82AF29D69D52}"/>
          </ac:spMkLst>
        </pc:spChg>
        <pc:spChg chg="mod">
          <ac:chgData name="Tiago Vilaverde" userId="1bf6672c-3793-4daa-a251-5bd0438b4205" providerId="ADAL" clId="{05591FB7-F607-44E0-84AA-C6876C6C601E}" dt="2026-04-22T00:13:36.765" v="1769" actId="1036"/>
          <ac:spMkLst>
            <pc:docMk/>
            <pc:sldMk cId="1060191713" sldId="2573"/>
            <ac:spMk id="237" creationId="{D8B0433A-1F0D-FB07-493F-B9FAF130E5FA}"/>
          </ac:spMkLst>
        </pc:spChg>
        <pc:spChg chg="mod">
          <ac:chgData name="Tiago Vilaverde" userId="1bf6672c-3793-4daa-a251-5bd0438b4205" providerId="ADAL" clId="{05591FB7-F607-44E0-84AA-C6876C6C601E}" dt="2026-04-22T00:13:31.565" v="1766" actId="1038"/>
          <ac:spMkLst>
            <pc:docMk/>
            <pc:sldMk cId="1060191713" sldId="2573"/>
            <ac:spMk id="238" creationId="{C3696B10-B589-D380-A420-8460BC3C4A4A}"/>
          </ac:spMkLst>
        </pc:spChg>
        <pc:spChg chg="mod">
          <ac:chgData name="Tiago Vilaverde" userId="1bf6672c-3793-4daa-a251-5bd0438b4205" providerId="ADAL" clId="{05591FB7-F607-44E0-84AA-C6876C6C601E}" dt="2026-04-22T00:13:24.306" v="1758" actId="1037"/>
          <ac:spMkLst>
            <pc:docMk/>
            <pc:sldMk cId="1060191713" sldId="2573"/>
            <ac:spMk id="239" creationId="{FF305234-6526-A4C2-7CF5-84E40CDB3079}"/>
          </ac:spMkLst>
        </pc:spChg>
        <pc:spChg chg="mod">
          <ac:chgData name="Tiago Vilaverde" userId="1bf6672c-3793-4daa-a251-5bd0438b4205" providerId="ADAL" clId="{05591FB7-F607-44E0-84AA-C6876C6C601E}" dt="2026-04-22T00:23:40.330" v="1937" actId="1036"/>
          <ac:spMkLst>
            <pc:docMk/>
            <pc:sldMk cId="1060191713" sldId="2573"/>
            <ac:spMk id="240" creationId="{6A2C1CD4-2DCA-3795-F715-E8F97A8FD750}"/>
          </ac:spMkLst>
        </pc:spChg>
        <pc:spChg chg="del">
          <ac:chgData name="Tiago Vilaverde" userId="1bf6672c-3793-4daa-a251-5bd0438b4205" providerId="ADAL" clId="{05591FB7-F607-44E0-84AA-C6876C6C601E}" dt="2026-04-21T18:38:30.853" v="1400" actId="478"/>
          <ac:spMkLst>
            <pc:docMk/>
            <pc:sldMk cId="1060191713" sldId="2573"/>
            <ac:spMk id="241" creationId="{DEEE6E64-CA90-C42B-CBFB-26D3F88E132D}"/>
          </ac:spMkLst>
        </pc:spChg>
        <pc:spChg chg="del">
          <ac:chgData name="Tiago Vilaverde" userId="1bf6672c-3793-4daa-a251-5bd0438b4205" providerId="ADAL" clId="{05591FB7-F607-44E0-84AA-C6876C6C601E}" dt="2026-04-22T00:20:16.680" v="1807" actId="478"/>
          <ac:spMkLst>
            <pc:docMk/>
            <pc:sldMk cId="1060191713" sldId="2573"/>
            <ac:spMk id="242" creationId="{F6224CD8-854E-6E7A-69DA-A9B1662353E4}"/>
          </ac:spMkLst>
        </pc:spChg>
        <pc:spChg chg="mod">
          <ac:chgData name="Tiago Vilaverde" userId="1bf6672c-3793-4daa-a251-5bd0438b4205" providerId="ADAL" clId="{05591FB7-F607-44E0-84AA-C6876C6C601E}" dt="2026-04-22T00:23:33.099" v="1933" actId="1035"/>
          <ac:spMkLst>
            <pc:docMk/>
            <pc:sldMk cId="1060191713" sldId="2573"/>
            <ac:spMk id="249" creationId="{8D03D4C0-E413-F6A8-6EB6-ED409E42392B}"/>
          </ac:spMkLst>
        </pc:spChg>
        <pc:spChg chg="del">
          <ac:chgData name="Tiago Vilaverde" userId="1bf6672c-3793-4daa-a251-5bd0438b4205" providerId="ADAL" clId="{05591FB7-F607-44E0-84AA-C6876C6C601E}" dt="2026-04-21T18:38:25.266" v="1398" actId="478"/>
          <ac:spMkLst>
            <pc:docMk/>
            <pc:sldMk cId="1060191713" sldId="2573"/>
            <ac:spMk id="250" creationId="{025E6351-D56A-CBC9-E43D-70E5F72A6A9A}"/>
          </ac:spMkLst>
        </pc:spChg>
        <pc:graphicFrameChg chg="add mod">
          <ac:chgData name="Tiago Vilaverde" userId="1bf6672c-3793-4daa-a251-5bd0438b4205" providerId="ADAL" clId="{05591FB7-F607-44E0-84AA-C6876C6C601E}" dt="2026-04-22T00:13:13.108" v="1737" actId="1035"/>
          <ac:graphicFrameMkLst>
            <pc:docMk/>
            <pc:sldMk cId="1060191713" sldId="2573"/>
            <ac:graphicFrameMk id="5" creationId="{C8C623BC-F78E-8FF1-C27C-56AFF56AC3EC}"/>
          </ac:graphicFrameMkLst>
        </pc:graphicFrameChg>
        <pc:graphicFrameChg chg="del">
          <ac:chgData name="Tiago Vilaverde" userId="1bf6672c-3793-4daa-a251-5bd0438b4205" providerId="ADAL" clId="{05591FB7-F607-44E0-84AA-C6876C6C601E}" dt="2026-04-21T18:38:20.514" v="1397" actId="478"/>
          <ac:graphicFrameMkLst>
            <pc:docMk/>
            <pc:sldMk cId="1060191713" sldId="2573"/>
            <ac:graphicFrameMk id="187" creationId="{45E85BBB-C33C-8135-C9AD-95935A901699}"/>
          </ac:graphicFrameMkLst>
        </pc:graphicFrameChg>
        <pc:picChg chg="add mod modCrop">
          <ac:chgData name="Tiago Vilaverde" userId="1bf6672c-3793-4daa-a251-5bd0438b4205" providerId="ADAL" clId="{05591FB7-F607-44E0-84AA-C6876C6C601E}" dt="2026-04-22T10:30:38.593" v="1944" actId="732"/>
          <ac:picMkLst>
            <pc:docMk/>
            <pc:sldMk cId="1060191713" sldId="2573"/>
            <ac:picMk id="16" creationId="{BEF729FC-159B-3AF0-C471-C146E57C7A22}"/>
          </ac:picMkLst>
        </pc:picChg>
        <pc:picChg chg="del">
          <ac:chgData name="Tiago Vilaverde" userId="1bf6672c-3793-4daa-a251-5bd0438b4205" providerId="ADAL" clId="{05591FB7-F607-44E0-84AA-C6876C6C601E}" dt="2026-04-21T18:38:16.286" v="1396" actId="478"/>
          <ac:picMkLst>
            <pc:docMk/>
            <pc:sldMk cId="1060191713" sldId="2573"/>
            <ac:picMk id="243" creationId="{5BA82B2E-9A71-EFD4-B148-F20F7352F4A5}"/>
          </ac:picMkLst>
        </pc:picChg>
        <pc:cxnChg chg="add mod">
          <ac:chgData name="Tiago Vilaverde" userId="1bf6672c-3793-4daa-a251-5bd0438b4205" providerId="ADAL" clId="{05591FB7-F607-44E0-84AA-C6876C6C601E}" dt="2026-04-22T00:20:51.524" v="1810" actId="1076"/>
          <ac:cxnSpMkLst>
            <pc:docMk/>
            <pc:sldMk cId="1060191713" sldId="2573"/>
            <ac:cxnSpMk id="43" creationId="{BA0DECED-5632-8B69-48E5-37088549A50F}"/>
          </ac:cxnSpMkLst>
        </pc:cxnChg>
        <pc:cxnChg chg="add mod">
          <ac:chgData name="Tiago Vilaverde" userId="1bf6672c-3793-4daa-a251-5bd0438b4205" providerId="ADAL" clId="{05591FB7-F607-44E0-84AA-C6876C6C601E}" dt="2026-04-22T00:21:29.815" v="1838" actId="1037"/>
          <ac:cxnSpMkLst>
            <pc:docMk/>
            <pc:sldMk cId="1060191713" sldId="2573"/>
            <ac:cxnSpMk id="44" creationId="{C727B478-81E6-6CE2-3FCA-21F7772F3C7A}"/>
          </ac:cxnSpMkLst>
        </pc:cxnChg>
        <pc:cxnChg chg="add mod">
          <ac:chgData name="Tiago Vilaverde" userId="1bf6672c-3793-4daa-a251-5bd0438b4205" providerId="ADAL" clId="{05591FB7-F607-44E0-84AA-C6876C6C601E}" dt="2026-04-22T00:22:26.849" v="1873" actId="1038"/>
          <ac:cxnSpMkLst>
            <pc:docMk/>
            <pc:sldMk cId="1060191713" sldId="2573"/>
            <ac:cxnSpMk id="45" creationId="{A73321DE-D208-AA6B-8E8D-656C5EAFD4A5}"/>
          </ac:cxnSpMkLst>
        </pc:cxnChg>
        <pc:cxnChg chg="add mod">
          <ac:chgData name="Tiago Vilaverde" userId="1bf6672c-3793-4daa-a251-5bd0438b4205" providerId="ADAL" clId="{05591FB7-F607-44E0-84AA-C6876C6C601E}" dt="2026-04-22T00:23:15.168" v="1916" actId="1038"/>
          <ac:cxnSpMkLst>
            <pc:docMk/>
            <pc:sldMk cId="1060191713" sldId="2573"/>
            <ac:cxnSpMk id="46" creationId="{C6D99998-25E3-E2CB-11A9-C6CBD7E1D69C}"/>
          </ac:cxnSpMkLst>
        </pc:cxnChg>
      </pc:sldChg>
      <pc:sldChg chg="addSp delSp modSp mod">
        <pc:chgData name="Tiago Vilaverde" userId="1bf6672c-3793-4daa-a251-5bd0438b4205" providerId="ADAL" clId="{05591FB7-F607-44E0-84AA-C6876C6C601E}" dt="2026-04-21T11:27:54.867" v="613" actId="1036"/>
        <pc:sldMkLst>
          <pc:docMk/>
          <pc:sldMk cId="1151829590" sldId="2574"/>
        </pc:sldMkLst>
        <pc:spChg chg="del">
          <ac:chgData name="Tiago Vilaverde" userId="1bf6672c-3793-4daa-a251-5bd0438b4205" providerId="ADAL" clId="{05591FB7-F607-44E0-84AA-C6876C6C601E}" dt="2026-04-21T11:20:29.553" v="432" actId="478"/>
          <ac:spMkLst>
            <pc:docMk/>
            <pc:sldMk cId="1151829590" sldId="2574"/>
            <ac:spMk id="2" creationId="{F4B7B0A8-0835-084D-C920-3A5531571F05}"/>
          </ac:spMkLst>
        </pc:spChg>
        <pc:spChg chg="del">
          <ac:chgData name="Tiago Vilaverde" userId="1bf6672c-3793-4daa-a251-5bd0438b4205" providerId="ADAL" clId="{05591FB7-F607-44E0-84AA-C6876C6C601E}" dt="2026-04-21T11:19:57.379" v="426" actId="478"/>
          <ac:spMkLst>
            <pc:docMk/>
            <pc:sldMk cId="1151829590" sldId="2574"/>
            <ac:spMk id="5" creationId="{E71C6150-AA46-9CA7-2296-7DA4680E3E42}"/>
          </ac:spMkLst>
        </pc:spChg>
        <pc:spChg chg="del">
          <ac:chgData name="Tiago Vilaverde" userId="1bf6672c-3793-4daa-a251-5bd0438b4205" providerId="ADAL" clId="{05591FB7-F607-44E0-84AA-C6876C6C601E}" dt="2026-04-21T11:19:57.379" v="426" actId="478"/>
          <ac:spMkLst>
            <pc:docMk/>
            <pc:sldMk cId="1151829590" sldId="2574"/>
            <ac:spMk id="6" creationId="{6E2567CE-E6B5-AC22-256A-94EE53C2AEB0}"/>
          </ac:spMkLst>
        </pc:spChg>
        <pc:spChg chg="del">
          <ac:chgData name="Tiago Vilaverde" userId="1bf6672c-3793-4daa-a251-5bd0438b4205" providerId="ADAL" clId="{05591FB7-F607-44E0-84AA-C6876C6C601E}" dt="2026-04-21T11:19:57.379" v="426" actId="478"/>
          <ac:spMkLst>
            <pc:docMk/>
            <pc:sldMk cId="1151829590" sldId="2574"/>
            <ac:spMk id="8" creationId="{CA952710-0D9E-5517-AFD5-526F8CDACFAF}"/>
          </ac:spMkLst>
        </pc:spChg>
        <pc:spChg chg="del">
          <ac:chgData name="Tiago Vilaverde" userId="1bf6672c-3793-4daa-a251-5bd0438b4205" providerId="ADAL" clId="{05591FB7-F607-44E0-84AA-C6876C6C601E}" dt="2026-04-21T11:19:57.379" v="426" actId="478"/>
          <ac:spMkLst>
            <pc:docMk/>
            <pc:sldMk cId="1151829590" sldId="2574"/>
            <ac:spMk id="9" creationId="{8ABF10FB-2B8A-E90C-911C-E90D86556660}"/>
          </ac:spMkLst>
        </pc:spChg>
        <pc:spChg chg="add mod">
          <ac:chgData name="Tiago Vilaverde" userId="1bf6672c-3793-4daa-a251-5bd0438b4205" providerId="ADAL" clId="{05591FB7-F607-44E0-84AA-C6876C6C601E}" dt="2026-04-21T11:25:18.518" v="493" actId="1038"/>
          <ac:spMkLst>
            <pc:docMk/>
            <pc:sldMk cId="1151829590" sldId="2574"/>
            <ac:spMk id="12" creationId="{BD2FCF31-CBB7-9676-C1EA-740D32174E7B}"/>
          </ac:spMkLst>
        </pc:spChg>
        <pc:spChg chg="del">
          <ac:chgData name="Tiago Vilaverde" userId="1bf6672c-3793-4daa-a251-5bd0438b4205" providerId="ADAL" clId="{05591FB7-F607-44E0-84AA-C6876C6C601E}" dt="2026-04-21T11:20:20.809" v="429" actId="478"/>
          <ac:spMkLst>
            <pc:docMk/>
            <pc:sldMk cId="1151829590" sldId="2574"/>
            <ac:spMk id="13" creationId="{B7ED3636-1686-887E-0D8E-7EF3BB8A8027}"/>
          </ac:spMkLst>
        </pc:spChg>
        <pc:spChg chg="add mod">
          <ac:chgData name="Tiago Vilaverde" userId="1bf6672c-3793-4daa-a251-5bd0438b4205" providerId="ADAL" clId="{05591FB7-F607-44E0-84AA-C6876C6C601E}" dt="2026-04-21T11:24:45.367" v="490" actId="1076"/>
          <ac:spMkLst>
            <pc:docMk/>
            <pc:sldMk cId="1151829590" sldId="2574"/>
            <ac:spMk id="14" creationId="{D52FA7CB-1290-B080-D31B-FCB01E4033EC}"/>
          </ac:spMkLst>
        </pc:spChg>
        <pc:spChg chg="del">
          <ac:chgData name="Tiago Vilaverde" userId="1bf6672c-3793-4daa-a251-5bd0438b4205" providerId="ADAL" clId="{05591FB7-F607-44E0-84AA-C6876C6C601E}" dt="2026-04-21T11:20:20.809" v="429" actId="478"/>
          <ac:spMkLst>
            <pc:docMk/>
            <pc:sldMk cId="1151829590" sldId="2574"/>
            <ac:spMk id="15" creationId="{308C6172-138E-C87C-A7FF-9A5D0FDF7857}"/>
          </ac:spMkLst>
        </pc:spChg>
        <pc:spChg chg="add mod">
          <ac:chgData name="Tiago Vilaverde" userId="1bf6672c-3793-4daa-a251-5bd0438b4205" providerId="ADAL" clId="{05591FB7-F607-44E0-84AA-C6876C6C601E}" dt="2026-04-21T11:24:45.367" v="490" actId="1076"/>
          <ac:spMkLst>
            <pc:docMk/>
            <pc:sldMk cId="1151829590" sldId="2574"/>
            <ac:spMk id="16" creationId="{53A9CA95-AABD-C66F-B9E0-DE0C4756D359}"/>
          </ac:spMkLst>
        </pc:spChg>
        <pc:spChg chg="add mod">
          <ac:chgData name="Tiago Vilaverde" userId="1bf6672c-3793-4daa-a251-5bd0438b4205" providerId="ADAL" clId="{05591FB7-F607-44E0-84AA-C6876C6C601E}" dt="2026-04-21T11:24:45.367" v="490" actId="1076"/>
          <ac:spMkLst>
            <pc:docMk/>
            <pc:sldMk cId="1151829590" sldId="2574"/>
            <ac:spMk id="17" creationId="{DE0D7E3A-9745-739B-2238-847C42AD4465}"/>
          </ac:spMkLst>
        </pc:spChg>
        <pc:spChg chg="del mod">
          <ac:chgData name="Tiago Vilaverde" userId="1bf6672c-3793-4daa-a251-5bd0438b4205" providerId="ADAL" clId="{05591FB7-F607-44E0-84AA-C6876C6C601E}" dt="2026-04-21T11:23:33.325" v="472" actId="478"/>
          <ac:spMkLst>
            <pc:docMk/>
            <pc:sldMk cId="1151829590" sldId="2574"/>
            <ac:spMk id="18" creationId="{4F692763-98DB-6890-97B7-175A27CCCCBB}"/>
          </ac:spMkLst>
        </pc:spChg>
        <pc:spChg chg="del mod">
          <ac:chgData name="Tiago Vilaverde" userId="1bf6672c-3793-4daa-a251-5bd0438b4205" providerId="ADAL" clId="{05591FB7-F607-44E0-84AA-C6876C6C601E}" dt="2026-04-21T11:23:41.881" v="474" actId="478"/>
          <ac:spMkLst>
            <pc:docMk/>
            <pc:sldMk cId="1151829590" sldId="2574"/>
            <ac:spMk id="20" creationId="{1239F291-1AEE-291E-96F9-70BB34A407DA}"/>
          </ac:spMkLst>
        </pc:spChg>
        <pc:spChg chg="del">
          <ac:chgData name="Tiago Vilaverde" userId="1bf6672c-3793-4daa-a251-5bd0438b4205" providerId="ADAL" clId="{05591FB7-F607-44E0-84AA-C6876C6C601E}" dt="2026-04-21T11:19:57.379" v="426" actId="478"/>
          <ac:spMkLst>
            <pc:docMk/>
            <pc:sldMk cId="1151829590" sldId="2574"/>
            <ac:spMk id="73" creationId="{86997F9E-DDA9-7166-11AA-77FF45A9E835}"/>
          </ac:spMkLst>
        </pc:spChg>
        <pc:spChg chg="mod">
          <ac:chgData name="Tiago Vilaverde" userId="1bf6672c-3793-4daa-a251-5bd0438b4205" providerId="ADAL" clId="{05591FB7-F607-44E0-84AA-C6876C6C601E}" dt="2026-04-21T11:27:11.397" v="591" actId="1036"/>
          <ac:spMkLst>
            <pc:docMk/>
            <pc:sldMk cId="1151829590" sldId="2574"/>
            <ac:spMk id="75" creationId="{BD7B1F88-241F-FF84-EAC2-0364C04C0674}"/>
          </ac:spMkLst>
        </pc:spChg>
        <pc:spChg chg="mod">
          <ac:chgData name="Tiago Vilaverde" userId="1bf6672c-3793-4daa-a251-5bd0438b4205" providerId="ADAL" clId="{05591FB7-F607-44E0-84AA-C6876C6C601E}" dt="2026-04-21T11:27:15.666" v="592" actId="1035"/>
          <ac:spMkLst>
            <pc:docMk/>
            <pc:sldMk cId="1151829590" sldId="2574"/>
            <ac:spMk id="77" creationId="{B66C7269-45A8-E8F8-C9A1-D639DE095A47}"/>
          </ac:spMkLst>
        </pc:spChg>
        <pc:spChg chg="mod">
          <ac:chgData name="Tiago Vilaverde" userId="1bf6672c-3793-4daa-a251-5bd0438b4205" providerId="ADAL" clId="{05591FB7-F607-44E0-84AA-C6876C6C601E}" dt="2026-04-21T11:26:12.631" v="545" actId="1036"/>
          <ac:spMkLst>
            <pc:docMk/>
            <pc:sldMk cId="1151829590" sldId="2574"/>
            <ac:spMk id="81" creationId="{417F2539-AEE0-0384-9C7A-2356A4639FC0}"/>
          </ac:spMkLst>
        </pc:spChg>
        <pc:spChg chg="mod">
          <ac:chgData name="Tiago Vilaverde" userId="1bf6672c-3793-4daa-a251-5bd0438b4205" providerId="ADAL" clId="{05591FB7-F607-44E0-84AA-C6876C6C601E}" dt="2026-04-21T11:26:04.579" v="536" actId="1036"/>
          <ac:spMkLst>
            <pc:docMk/>
            <pc:sldMk cId="1151829590" sldId="2574"/>
            <ac:spMk id="84" creationId="{85DD3200-FFD8-FD7F-4C8D-0D5EF434F690}"/>
          </ac:spMkLst>
        </pc:spChg>
        <pc:spChg chg="mod">
          <ac:chgData name="Tiago Vilaverde" userId="1bf6672c-3793-4daa-a251-5bd0438b4205" providerId="ADAL" clId="{05591FB7-F607-44E0-84AA-C6876C6C601E}" dt="2026-04-21T11:26:12.631" v="545" actId="1036"/>
          <ac:spMkLst>
            <pc:docMk/>
            <pc:sldMk cId="1151829590" sldId="2574"/>
            <ac:spMk id="98" creationId="{85B824BD-250A-72CE-D6ED-ECEA040712D6}"/>
          </ac:spMkLst>
        </pc:spChg>
        <pc:spChg chg="del">
          <ac:chgData name="Tiago Vilaverde" userId="1bf6672c-3793-4daa-a251-5bd0438b4205" providerId="ADAL" clId="{05591FB7-F607-44E0-84AA-C6876C6C601E}" dt="2026-04-21T11:20:29.553" v="432" actId="478"/>
          <ac:spMkLst>
            <pc:docMk/>
            <pc:sldMk cId="1151829590" sldId="2574"/>
            <ac:spMk id="99" creationId="{4EAE254C-46B5-46F5-24D6-E692919154AA}"/>
          </ac:spMkLst>
        </pc:spChg>
        <pc:spChg chg="del">
          <ac:chgData name="Tiago Vilaverde" userId="1bf6672c-3793-4daa-a251-5bd0438b4205" providerId="ADAL" clId="{05591FB7-F607-44E0-84AA-C6876C6C601E}" dt="2026-04-21T11:20:29.553" v="432" actId="478"/>
          <ac:spMkLst>
            <pc:docMk/>
            <pc:sldMk cId="1151829590" sldId="2574"/>
            <ac:spMk id="100" creationId="{CA79045E-4E3D-A69D-0A74-E59E024D95A8}"/>
          </ac:spMkLst>
        </pc:spChg>
        <pc:spChg chg="del">
          <ac:chgData name="Tiago Vilaverde" userId="1bf6672c-3793-4daa-a251-5bd0438b4205" providerId="ADAL" clId="{05591FB7-F607-44E0-84AA-C6876C6C601E}" dt="2026-04-21T11:20:29.553" v="432" actId="478"/>
          <ac:spMkLst>
            <pc:docMk/>
            <pc:sldMk cId="1151829590" sldId="2574"/>
            <ac:spMk id="101" creationId="{D8C95A31-E95C-805B-1167-0EA5E3AF47F8}"/>
          </ac:spMkLst>
        </pc:spChg>
        <pc:spChg chg="mod">
          <ac:chgData name="Tiago Vilaverde" userId="1bf6672c-3793-4daa-a251-5bd0438b4205" providerId="ADAL" clId="{05591FB7-F607-44E0-84AA-C6876C6C601E}" dt="2026-04-21T11:26:04.579" v="536" actId="1036"/>
          <ac:spMkLst>
            <pc:docMk/>
            <pc:sldMk cId="1151829590" sldId="2574"/>
            <ac:spMk id="102" creationId="{DA607F1D-1DAA-7EF6-E4F8-997C51609B6B}"/>
          </ac:spMkLst>
        </pc:spChg>
        <pc:spChg chg="del">
          <ac:chgData name="Tiago Vilaverde" userId="1bf6672c-3793-4daa-a251-5bd0438b4205" providerId="ADAL" clId="{05591FB7-F607-44E0-84AA-C6876C6C601E}" dt="2026-04-21T11:20:29.553" v="432" actId="478"/>
          <ac:spMkLst>
            <pc:docMk/>
            <pc:sldMk cId="1151829590" sldId="2574"/>
            <ac:spMk id="103" creationId="{A9707D88-B219-0302-592A-F012A3C120EF}"/>
          </ac:spMkLst>
        </pc:spChg>
        <pc:spChg chg="mod">
          <ac:chgData name="Tiago Vilaverde" userId="1bf6672c-3793-4daa-a251-5bd0438b4205" providerId="ADAL" clId="{05591FB7-F607-44E0-84AA-C6876C6C601E}" dt="2026-04-21T11:27:11.397" v="591" actId="1036"/>
          <ac:spMkLst>
            <pc:docMk/>
            <pc:sldMk cId="1151829590" sldId="2574"/>
            <ac:spMk id="104" creationId="{F0A82D3F-B783-E66B-F3F5-FDBC3AC0EE0B}"/>
          </ac:spMkLst>
        </pc:spChg>
        <pc:spChg chg="del">
          <ac:chgData name="Tiago Vilaverde" userId="1bf6672c-3793-4daa-a251-5bd0438b4205" providerId="ADAL" clId="{05591FB7-F607-44E0-84AA-C6876C6C601E}" dt="2026-04-21T11:20:29.553" v="432" actId="478"/>
          <ac:spMkLst>
            <pc:docMk/>
            <pc:sldMk cId="1151829590" sldId="2574"/>
            <ac:spMk id="105" creationId="{D41C31FB-27AD-E7A2-ACF9-17506E9A3E3E}"/>
          </ac:spMkLst>
        </pc:spChg>
        <pc:spChg chg="del">
          <ac:chgData name="Tiago Vilaverde" userId="1bf6672c-3793-4daa-a251-5bd0438b4205" providerId="ADAL" clId="{05591FB7-F607-44E0-84AA-C6876C6C601E}" dt="2026-04-21T11:20:29.553" v="432" actId="478"/>
          <ac:spMkLst>
            <pc:docMk/>
            <pc:sldMk cId="1151829590" sldId="2574"/>
            <ac:spMk id="106" creationId="{E09A170C-BA40-A1F4-263E-F9DC0A879F83}"/>
          </ac:spMkLst>
        </pc:spChg>
        <pc:spChg chg="del">
          <ac:chgData name="Tiago Vilaverde" userId="1bf6672c-3793-4daa-a251-5bd0438b4205" providerId="ADAL" clId="{05591FB7-F607-44E0-84AA-C6876C6C601E}" dt="2026-04-21T11:19:57.379" v="426" actId="478"/>
          <ac:spMkLst>
            <pc:docMk/>
            <pc:sldMk cId="1151829590" sldId="2574"/>
            <ac:spMk id="107" creationId="{8D6628CA-EAF7-662E-7467-1C3F353C40B6}"/>
          </ac:spMkLst>
        </pc:spChg>
        <pc:spChg chg="del">
          <ac:chgData name="Tiago Vilaverde" userId="1bf6672c-3793-4daa-a251-5bd0438b4205" providerId="ADAL" clId="{05591FB7-F607-44E0-84AA-C6876C6C601E}" dt="2026-04-21T11:19:57.379" v="426" actId="478"/>
          <ac:spMkLst>
            <pc:docMk/>
            <pc:sldMk cId="1151829590" sldId="2574"/>
            <ac:spMk id="108" creationId="{CCB98B00-9549-CE27-6D28-B9110EDF5998}"/>
          </ac:spMkLst>
        </pc:spChg>
        <pc:spChg chg="del">
          <ac:chgData name="Tiago Vilaverde" userId="1bf6672c-3793-4daa-a251-5bd0438b4205" providerId="ADAL" clId="{05591FB7-F607-44E0-84AA-C6876C6C601E}" dt="2026-04-21T11:19:57.379" v="426" actId="478"/>
          <ac:spMkLst>
            <pc:docMk/>
            <pc:sldMk cId="1151829590" sldId="2574"/>
            <ac:spMk id="109" creationId="{0641BF0C-5248-103B-9F4C-4450A22CEE2F}"/>
          </ac:spMkLst>
        </pc:spChg>
        <pc:spChg chg="del">
          <ac:chgData name="Tiago Vilaverde" userId="1bf6672c-3793-4daa-a251-5bd0438b4205" providerId="ADAL" clId="{05591FB7-F607-44E0-84AA-C6876C6C601E}" dt="2026-04-21T11:20:29.553" v="432" actId="478"/>
          <ac:spMkLst>
            <pc:docMk/>
            <pc:sldMk cId="1151829590" sldId="2574"/>
            <ac:spMk id="110" creationId="{441A2746-B2EC-2C78-8A89-4BE1B598D946}"/>
          </ac:spMkLst>
        </pc:spChg>
        <pc:spChg chg="del">
          <ac:chgData name="Tiago Vilaverde" userId="1bf6672c-3793-4daa-a251-5bd0438b4205" providerId="ADAL" clId="{05591FB7-F607-44E0-84AA-C6876C6C601E}" dt="2026-04-21T11:20:29.553" v="432" actId="478"/>
          <ac:spMkLst>
            <pc:docMk/>
            <pc:sldMk cId="1151829590" sldId="2574"/>
            <ac:spMk id="111" creationId="{98D9A158-DE84-8AC8-2F1B-385071551641}"/>
          </ac:spMkLst>
        </pc:spChg>
        <pc:spChg chg="mod">
          <ac:chgData name="Tiago Vilaverde" userId="1bf6672c-3793-4daa-a251-5bd0438b4205" providerId="ADAL" clId="{05591FB7-F607-44E0-84AA-C6876C6C601E}" dt="2026-04-21T11:27:15.666" v="592" actId="1035"/>
          <ac:spMkLst>
            <pc:docMk/>
            <pc:sldMk cId="1151829590" sldId="2574"/>
            <ac:spMk id="112" creationId="{E4A3D953-CC77-DD3E-61F1-BCC448D6FB05}"/>
          </ac:spMkLst>
        </pc:spChg>
        <pc:spChg chg="del">
          <ac:chgData name="Tiago Vilaverde" userId="1bf6672c-3793-4daa-a251-5bd0438b4205" providerId="ADAL" clId="{05591FB7-F607-44E0-84AA-C6876C6C601E}" dt="2026-04-21T11:20:20.809" v="429" actId="478"/>
          <ac:spMkLst>
            <pc:docMk/>
            <pc:sldMk cId="1151829590" sldId="2574"/>
            <ac:spMk id="116" creationId="{C73D8C4E-9530-80BD-76CF-3051DE523484}"/>
          </ac:spMkLst>
        </pc:spChg>
        <pc:spChg chg="del">
          <ac:chgData name="Tiago Vilaverde" userId="1bf6672c-3793-4daa-a251-5bd0438b4205" providerId="ADAL" clId="{05591FB7-F607-44E0-84AA-C6876C6C601E}" dt="2026-04-21T11:20:20.809" v="429" actId="478"/>
          <ac:spMkLst>
            <pc:docMk/>
            <pc:sldMk cId="1151829590" sldId="2574"/>
            <ac:spMk id="117" creationId="{6FE0F240-7640-C2D0-94B2-F0C9F5D83625}"/>
          </ac:spMkLst>
        </pc:spChg>
        <pc:spChg chg="del">
          <ac:chgData name="Tiago Vilaverde" userId="1bf6672c-3793-4daa-a251-5bd0438b4205" providerId="ADAL" clId="{05591FB7-F607-44E0-84AA-C6876C6C601E}" dt="2026-04-21T11:20:20.809" v="429" actId="478"/>
          <ac:spMkLst>
            <pc:docMk/>
            <pc:sldMk cId="1151829590" sldId="2574"/>
            <ac:spMk id="118" creationId="{E71E69BA-45C0-9E3D-09D5-F758590DB3DF}"/>
          </ac:spMkLst>
        </pc:spChg>
        <pc:spChg chg="del">
          <ac:chgData name="Tiago Vilaverde" userId="1bf6672c-3793-4daa-a251-5bd0438b4205" providerId="ADAL" clId="{05591FB7-F607-44E0-84AA-C6876C6C601E}" dt="2026-04-21T11:20:20.809" v="429" actId="478"/>
          <ac:spMkLst>
            <pc:docMk/>
            <pc:sldMk cId="1151829590" sldId="2574"/>
            <ac:spMk id="119" creationId="{4A69EAE5-D600-5680-2D2C-1C8958B36652}"/>
          </ac:spMkLst>
        </pc:spChg>
        <pc:spChg chg="del">
          <ac:chgData name="Tiago Vilaverde" userId="1bf6672c-3793-4daa-a251-5bd0438b4205" providerId="ADAL" clId="{05591FB7-F607-44E0-84AA-C6876C6C601E}" dt="2026-04-21T11:20:20.809" v="429" actId="478"/>
          <ac:spMkLst>
            <pc:docMk/>
            <pc:sldMk cId="1151829590" sldId="2574"/>
            <ac:spMk id="120" creationId="{94E45323-C902-C02A-14DA-FBF8D7DF45A2}"/>
          </ac:spMkLst>
        </pc:spChg>
        <pc:spChg chg="del">
          <ac:chgData name="Tiago Vilaverde" userId="1bf6672c-3793-4daa-a251-5bd0438b4205" providerId="ADAL" clId="{05591FB7-F607-44E0-84AA-C6876C6C601E}" dt="2026-04-21T11:20:20.809" v="429" actId="478"/>
          <ac:spMkLst>
            <pc:docMk/>
            <pc:sldMk cId="1151829590" sldId="2574"/>
            <ac:spMk id="121" creationId="{07BC639C-8794-68A2-60F4-19FB89F1724C}"/>
          </ac:spMkLst>
        </pc:spChg>
        <pc:spChg chg="mod">
          <ac:chgData name="Tiago Vilaverde" userId="1bf6672c-3793-4daa-a251-5bd0438b4205" providerId="ADAL" clId="{05591FB7-F607-44E0-84AA-C6876C6C601E}" dt="2026-04-21T11:22:59.811" v="455"/>
          <ac:spMkLst>
            <pc:docMk/>
            <pc:sldMk cId="1151829590" sldId="2574"/>
            <ac:spMk id="122" creationId="{913A1013-95D6-2996-B1B8-2DB5F71335B2}"/>
          </ac:spMkLst>
        </pc:spChg>
        <pc:spChg chg="mod">
          <ac:chgData name="Tiago Vilaverde" userId="1bf6672c-3793-4daa-a251-5bd0438b4205" providerId="ADAL" clId="{05591FB7-F607-44E0-84AA-C6876C6C601E}" dt="2026-04-21T11:27:44.411" v="610" actId="1036"/>
          <ac:spMkLst>
            <pc:docMk/>
            <pc:sldMk cId="1151829590" sldId="2574"/>
            <ac:spMk id="126" creationId="{95747C72-FB0F-CD3C-A6E1-E37492DBE484}"/>
          </ac:spMkLst>
        </pc:spChg>
        <pc:spChg chg="mod">
          <ac:chgData name="Tiago Vilaverde" userId="1bf6672c-3793-4daa-a251-5bd0438b4205" providerId="ADAL" clId="{05591FB7-F607-44E0-84AA-C6876C6C601E}" dt="2026-04-21T11:27:54.867" v="613" actId="1036"/>
          <ac:spMkLst>
            <pc:docMk/>
            <pc:sldMk cId="1151829590" sldId="2574"/>
            <ac:spMk id="127" creationId="{400835AD-FA47-FD1E-D5BF-2373F1421A23}"/>
          </ac:spMkLst>
        </pc:spChg>
        <pc:spChg chg="mod">
          <ac:chgData name="Tiago Vilaverde" userId="1bf6672c-3793-4daa-a251-5bd0438b4205" providerId="ADAL" clId="{05591FB7-F607-44E0-84AA-C6876C6C601E}" dt="2026-04-21T11:27:30.453" v="600" actId="1035"/>
          <ac:spMkLst>
            <pc:docMk/>
            <pc:sldMk cId="1151829590" sldId="2574"/>
            <ac:spMk id="128" creationId="{69E089F3-AB0D-780E-B4D2-AFA5407A5066}"/>
          </ac:spMkLst>
        </pc:spChg>
        <pc:spChg chg="mod">
          <ac:chgData name="Tiago Vilaverde" userId="1bf6672c-3793-4daa-a251-5bd0438b4205" providerId="ADAL" clId="{05591FB7-F607-44E0-84AA-C6876C6C601E}" dt="2026-04-21T11:25:20.446" v="494" actId="1038"/>
          <ac:spMkLst>
            <pc:docMk/>
            <pc:sldMk cId="1151829590" sldId="2574"/>
            <ac:spMk id="129" creationId="{B5001EF2-E99A-4F62-E080-4B99DE2EC15E}"/>
          </ac:spMkLst>
        </pc:spChg>
        <pc:spChg chg="del mod">
          <ac:chgData name="Tiago Vilaverde" userId="1bf6672c-3793-4daa-a251-5bd0438b4205" providerId="ADAL" clId="{05591FB7-F607-44E0-84AA-C6876C6C601E}" dt="2026-04-21T11:23:39.046" v="473" actId="478"/>
          <ac:spMkLst>
            <pc:docMk/>
            <pc:sldMk cId="1151829590" sldId="2574"/>
            <ac:spMk id="130" creationId="{982FC74C-014F-AEF0-D06E-7FBEB2F518D7}"/>
          </ac:spMkLst>
        </pc:spChg>
        <pc:spChg chg="del mod">
          <ac:chgData name="Tiago Vilaverde" userId="1bf6672c-3793-4daa-a251-5bd0438b4205" providerId="ADAL" clId="{05591FB7-F607-44E0-84AA-C6876C6C601E}" dt="2026-04-21T11:23:41.881" v="474" actId="478"/>
          <ac:spMkLst>
            <pc:docMk/>
            <pc:sldMk cId="1151829590" sldId="2574"/>
            <ac:spMk id="131" creationId="{DF65BC2F-9DD3-7AB3-3D02-69454DDF77CA}"/>
          </ac:spMkLst>
        </pc:spChg>
        <pc:spChg chg="mod">
          <ac:chgData name="Tiago Vilaverde" userId="1bf6672c-3793-4daa-a251-5bd0438b4205" providerId="ADAL" clId="{05591FB7-F607-44E0-84AA-C6876C6C601E}" dt="2026-04-21T11:25:24.592" v="495" actId="1038"/>
          <ac:spMkLst>
            <pc:docMk/>
            <pc:sldMk cId="1151829590" sldId="2574"/>
            <ac:spMk id="132" creationId="{9D0BE14B-433B-03F9-9D34-7A1A28D991B0}"/>
          </ac:spMkLst>
        </pc:spChg>
        <pc:spChg chg="del">
          <ac:chgData name="Tiago Vilaverde" userId="1bf6672c-3793-4daa-a251-5bd0438b4205" providerId="ADAL" clId="{05591FB7-F607-44E0-84AA-C6876C6C601E}" dt="2026-04-21T11:21:17.578" v="440" actId="478"/>
          <ac:spMkLst>
            <pc:docMk/>
            <pc:sldMk cId="1151829590" sldId="2574"/>
            <ac:spMk id="134" creationId="{04927D83-1C1C-ECB3-F8F8-B0E9DD3CD058}"/>
          </ac:spMkLst>
        </pc:spChg>
        <pc:spChg chg="mod">
          <ac:chgData name="Tiago Vilaverde" userId="1bf6672c-3793-4daa-a251-5bd0438b4205" providerId="ADAL" clId="{05591FB7-F607-44E0-84AA-C6876C6C601E}" dt="2026-04-21T11:27:47.933" v="611" actId="1035"/>
          <ac:spMkLst>
            <pc:docMk/>
            <pc:sldMk cId="1151829590" sldId="2574"/>
            <ac:spMk id="135" creationId="{5F1600EA-7DA3-7F36-F2C0-0A81FB2A3C6A}"/>
          </ac:spMkLst>
        </pc:spChg>
        <pc:graphicFrameChg chg="add mod">
          <ac:chgData name="Tiago Vilaverde" userId="1bf6672c-3793-4daa-a251-5bd0438b4205" providerId="ADAL" clId="{05591FB7-F607-44E0-84AA-C6876C6C601E}" dt="2026-04-21T11:25:07.346" v="492" actId="14100"/>
          <ac:graphicFrameMkLst>
            <pc:docMk/>
            <pc:sldMk cId="1151829590" sldId="2574"/>
            <ac:graphicFrameMk id="10" creationId="{15B3E8DD-943C-1F16-CCB9-F42C26E1DE23}"/>
          </ac:graphicFrameMkLst>
        </pc:graphicFrameChg>
        <pc:graphicFrameChg chg="del">
          <ac:chgData name="Tiago Vilaverde" userId="1bf6672c-3793-4daa-a251-5bd0438b4205" providerId="ADAL" clId="{05591FB7-F607-44E0-84AA-C6876C6C601E}" dt="2026-04-21T11:19:51.856" v="425" actId="478"/>
          <ac:graphicFrameMkLst>
            <pc:docMk/>
            <pc:sldMk cId="1151829590" sldId="2574"/>
            <ac:graphicFrameMk id="74" creationId="{1727C429-DC2D-4688-EE97-D98EFDC69091}"/>
          </ac:graphicFrameMkLst>
        </pc:graphicFrameChg>
        <pc:picChg chg="mod">
          <ac:chgData name="Tiago Vilaverde" userId="1bf6672c-3793-4daa-a251-5bd0438b4205" providerId="ADAL" clId="{05591FB7-F607-44E0-84AA-C6876C6C601E}" dt="2026-04-21T11:23:23.715" v="471" actId="1037"/>
          <ac:picMkLst>
            <pc:docMk/>
            <pc:sldMk cId="1151829590" sldId="2574"/>
            <ac:picMk id="133" creationId="{DC8BDEDF-6D1E-1FD9-2EB8-294B1972172F}"/>
          </ac:picMkLst>
        </pc:picChg>
        <pc:cxnChg chg="add mod">
          <ac:chgData name="Tiago Vilaverde" userId="1bf6672c-3793-4daa-a251-5bd0438b4205" providerId="ADAL" clId="{05591FB7-F607-44E0-84AA-C6876C6C601E}" dt="2026-04-21T11:27:02.511" v="587" actId="1035"/>
          <ac:cxnSpMkLst>
            <pc:docMk/>
            <pc:sldMk cId="1151829590" sldId="2574"/>
            <ac:cxnSpMk id="21" creationId="{BD27813B-FAEA-BEA7-A2FB-FFA3DBC1B7AA}"/>
          </ac:cxnSpMkLst>
        </pc:cxnChg>
        <pc:cxnChg chg="add mod">
          <ac:chgData name="Tiago Vilaverde" userId="1bf6672c-3793-4daa-a251-5bd0438b4205" providerId="ADAL" clId="{05591FB7-F607-44E0-84AA-C6876C6C601E}" dt="2026-04-21T11:26:41.411" v="575" actId="1037"/>
          <ac:cxnSpMkLst>
            <pc:docMk/>
            <pc:sldMk cId="1151829590" sldId="2574"/>
            <ac:cxnSpMk id="22" creationId="{670F0DEC-52FD-E287-4B8F-9E74EB28A995}"/>
          </ac:cxnSpMkLst>
        </pc:cxnChg>
        <pc:cxnChg chg="add mod">
          <ac:chgData name="Tiago Vilaverde" userId="1bf6672c-3793-4daa-a251-5bd0438b4205" providerId="ADAL" clId="{05591FB7-F607-44E0-84AA-C6876C6C601E}" dt="2026-04-21T11:27:18.909" v="593" actId="1035"/>
          <ac:cxnSpMkLst>
            <pc:docMk/>
            <pc:sldMk cId="1151829590" sldId="2574"/>
            <ac:cxnSpMk id="23" creationId="{7974B8CF-730B-48DB-16B0-3D0038221E2E}"/>
          </ac:cxnSpMkLst>
        </pc:cxnChg>
        <pc:cxnChg chg="add mod">
          <ac:chgData name="Tiago Vilaverde" userId="1bf6672c-3793-4daa-a251-5bd0438b4205" providerId="ADAL" clId="{05591FB7-F607-44E0-84AA-C6876C6C601E}" dt="2026-04-21T11:26:53.355" v="585" actId="1036"/>
          <ac:cxnSpMkLst>
            <pc:docMk/>
            <pc:sldMk cId="1151829590" sldId="2574"/>
            <ac:cxnSpMk id="24" creationId="{3C828298-7EE1-7B72-A2D7-EB972F223FB6}"/>
          </ac:cxnSpMkLst>
        </pc:cxnChg>
        <pc:cxnChg chg="del">
          <ac:chgData name="Tiago Vilaverde" userId="1bf6672c-3793-4daa-a251-5bd0438b4205" providerId="ADAL" clId="{05591FB7-F607-44E0-84AA-C6876C6C601E}" dt="2026-04-21T11:19:57.379" v="426" actId="478"/>
          <ac:cxnSpMkLst>
            <pc:docMk/>
            <pc:sldMk cId="1151829590" sldId="2574"/>
            <ac:cxnSpMk id="80" creationId="{D38C3A68-5A92-A669-D2A1-EABEF74350D6}"/>
          </ac:cxnSpMkLst>
        </pc:cxnChg>
        <pc:cxnChg chg="del">
          <ac:chgData name="Tiago Vilaverde" userId="1bf6672c-3793-4daa-a251-5bd0438b4205" providerId="ADAL" clId="{05591FB7-F607-44E0-84AA-C6876C6C601E}" dt="2026-04-21T11:19:57.379" v="426" actId="478"/>
          <ac:cxnSpMkLst>
            <pc:docMk/>
            <pc:sldMk cId="1151829590" sldId="2574"/>
            <ac:cxnSpMk id="91" creationId="{9F7D41D8-F622-C8FA-6732-A26AF59DED65}"/>
          </ac:cxnSpMkLst>
        </pc:cxnChg>
        <pc:cxnChg chg="del">
          <ac:chgData name="Tiago Vilaverde" userId="1bf6672c-3793-4daa-a251-5bd0438b4205" providerId="ADAL" clId="{05591FB7-F607-44E0-84AA-C6876C6C601E}" dt="2026-04-21T11:20:20.809" v="429" actId="478"/>
          <ac:cxnSpMkLst>
            <pc:docMk/>
            <pc:sldMk cId="1151829590" sldId="2574"/>
            <ac:cxnSpMk id="114" creationId="{C2B5B7CE-B539-4B97-9E08-69D4A22C4125}"/>
          </ac:cxnSpMkLst>
        </pc:cxnChg>
        <pc:cxnChg chg="del">
          <ac:chgData name="Tiago Vilaverde" userId="1bf6672c-3793-4daa-a251-5bd0438b4205" providerId="ADAL" clId="{05591FB7-F607-44E0-84AA-C6876C6C601E}" dt="2026-04-21T11:20:20.809" v="429" actId="478"/>
          <ac:cxnSpMkLst>
            <pc:docMk/>
            <pc:sldMk cId="1151829590" sldId="2574"/>
            <ac:cxnSpMk id="115" creationId="{816C7DC2-3C60-80E8-F762-7A41B01EE239}"/>
          </ac:cxnSpMkLst>
        </pc:cxnChg>
      </pc:sldChg>
      <pc:sldChg chg="addSp delSp modSp mod">
        <pc:chgData name="Tiago Vilaverde" userId="1bf6672c-3793-4daa-a251-5bd0438b4205" providerId="ADAL" clId="{05591FB7-F607-44E0-84AA-C6876C6C601E}" dt="2026-04-21T18:00:07.426" v="858" actId="1038"/>
        <pc:sldMkLst>
          <pc:docMk/>
          <pc:sldMk cId="229091950" sldId="2575"/>
        </pc:sldMkLst>
        <pc:spChg chg="mod">
          <ac:chgData name="Tiago Vilaverde" userId="1bf6672c-3793-4daa-a251-5bd0438b4205" providerId="ADAL" clId="{05591FB7-F607-44E0-84AA-C6876C6C601E}" dt="2026-04-21T11:09:38.744" v="129" actId="20577"/>
          <ac:spMkLst>
            <pc:docMk/>
            <pc:sldMk cId="229091950" sldId="2575"/>
            <ac:spMk id="2" creationId="{53593AE2-1B62-B6DA-D3AE-5C160AC0FBB2}"/>
          </ac:spMkLst>
        </pc:spChg>
        <pc:spChg chg="mod">
          <ac:chgData name="Tiago Vilaverde" userId="1bf6672c-3793-4daa-a251-5bd0438b4205" providerId="ADAL" clId="{05591FB7-F607-44E0-84AA-C6876C6C601E}" dt="2026-04-21T11:24:10.825" v="479" actId="1035"/>
          <ac:spMkLst>
            <pc:docMk/>
            <pc:sldMk cId="229091950" sldId="2575"/>
            <ac:spMk id="4" creationId="{7C42C57C-3DE0-A6AD-A4FF-AD4CD1A378AF}"/>
          </ac:spMkLst>
        </pc:spChg>
        <pc:spChg chg="mod">
          <ac:chgData name="Tiago Vilaverde" userId="1bf6672c-3793-4daa-a251-5bd0438b4205" providerId="ADAL" clId="{05591FB7-F607-44E0-84AA-C6876C6C601E}" dt="2026-04-21T11:24:26.194" v="488" actId="1076"/>
          <ac:spMkLst>
            <pc:docMk/>
            <pc:sldMk cId="229091950" sldId="2575"/>
            <ac:spMk id="5" creationId="{0CC6C427-EB7A-33AF-1801-6E2B3EF22744}"/>
          </ac:spMkLst>
        </pc:spChg>
        <pc:spChg chg="add mod">
          <ac:chgData name="Tiago Vilaverde" userId="1bf6672c-3793-4daa-a251-5bd0438b4205" providerId="ADAL" clId="{05591FB7-F607-44E0-84AA-C6876C6C601E}" dt="2026-04-21T11:15:08.574" v="238" actId="1038"/>
          <ac:spMkLst>
            <pc:docMk/>
            <pc:sldMk cId="229091950" sldId="2575"/>
            <ac:spMk id="12" creationId="{FAB1C6DC-994E-0C83-AAA3-4F3481C3EB96}"/>
          </ac:spMkLst>
        </pc:spChg>
        <pc:spChg chg="add mod">
          <ac:chgData name="Tiago Vilaverde" userId="1bf6672c-3793-4daa-a251-5bd0438b4205" providerId="ADAL" clId="{05591FB7-F607-44E0-84AA-C6876C6C601E}" dt="2026-04-21T11:15:22.372" v="266" actId="1038"/>
          <ac:spMkLst>
            <pc:docMk/>
            <pc:sldMk cId="229091950" sldId="2575"/>
            <ac:spMk id="13" creationId="{D3B93E8B-B8B2-0BD0-E6CD-B5CA2F841B30}"/>
          </ac:spMkLst>
        </pc:spChg>
        <pc:spChg chg="add mod">
          <ac:chgData name="Tiago Vilaverde" userId="1bf6672c-3793-4daa-a251-5bd0438b4205" providerId="ADAL" clId="{05591FB7-F607-44E0-84AA-C6876C6C601E}" dt="2026-04-21T11:16:27.222" v="336" actId="1038"/>
          <ac:spMkLst>
            <pc:docMk/>
            <pc:sldMk cId="229091950" sldId="2575"/>
            <ac:spMk id="17" creationId="{F0F128CA-F315-11AD-D057-7C9589B41E21}"/>
          </ac:spMkLst>
        </pc:spChg>
        <pc:spChg chg="add mod">
          <ac:chgData name="Tiago Vilaverde" userId="1bf6672c-3793-4daa-a251-5bd0438b4205" providerId="ADAL" clId="{05591FB7-F607-44E0-84AA-C6876C6C601E}" dt="2026-04-21T11:16:37.505" v="380" actId="1036"/>
          <ac:spMkLst>
            <pc:docMk/>
            <pc:sldMk cId="229091950" sldId="2575"/>
            <ac:spMk id="18" creationId="{9BFE056C-45DD-E564-B75E-2A63A1DE297F}"/>
          </ac:spMkLst>
        </pc:spChg>
        <pc:spChg chg="add mod">
          <ac:chgData name="Tiago Vilaverde" userId="1bf6672c-3793-4daa-a251-5bd0438b4205" providerId="ADAL" clId="{05591FB7-F607-44E0-84AA-C6876C6C601E}" dt="2026-04-21T17:58:49.424" v="763" actId="1036"/>
          <ac:spMkLst>
            <pc:docMk/>
            <pc:sldMk cId="229091950" sldId="2575"/>
            <ac:spMk id="20" creationId="{B1A9081A-8D6B-9B78-1883-6F6D29C4BAAB}"/>
          </ac:spMkLst>
        </pc:spChg>
        <pc:spChg chg="add mod">
          <ac:chgData name="Tiago Vilaverde" userId="1bf6672c-3793-4daa-a251-5bd0438b4205" providerId="ADAL" clId="{05591FB7-F607-44E0-84AA-C6876C6C601E}" dt="2026-04-21T17:59:00.459" v="776" actId="1035"/>
          <ac:spMkLst>
            <pc:docMk/>
            <pc:sldMk cId="229091950" sldId="2575"/>
            <ac:spMk id="21" creationId="{86EEE0D8-3C02-5E31-C705-D32868FD2E1F}"/>
          </ac:spMkLst>
        </pc:spChg>
        <pc:spChg chg="add mod">
          <ac:chgData name="Tiago Vilaverde" userId="1bf6672c-3793-4daa-a251-5bd0438b4205" providerId="ADAL" clId="{05591FB7-F607-44E0-84AA-C6876C6C601E}" dt="2026-04-21T17:59:59.534" v="856" actId="1036"/>
          <ac:spMkLst>
            <pc:docMk/>
            <pc:sldMk cId="229091950" sldId="2575"/>
            <ac:spMk id="22" creationId="{0A4F7A8C-14A2-4045-2DBA-33E9A4CC9ED1}"/>
          </ac:spMkLst>
        </pc:spChg>
        <pc:spChg chg="add mod">
          <ac:chgData name="Tiago Vilaverde" userId="1bf6672c-3793-4daa-a251-5bd0438b4205" providerId="ADAL" clId="{05591FB7-F607-44E0-84AA-C6876C6C601E}" dt="2026-04-21T17:59:30.341" v="822" actId="1036"/>
          <ac:spMkLst>
            <pc:docMk/>
            <pc:sldMk cId="229091950" sldId="2575"/>
            <ac:spMk id="23" creationId="{8DAEEE21-440B-1403-1E38-316566D36F75}"/>
          </ac:spMkLst>
        </pc:spChg>
        <pc:spChg chg="add mod">
          <ac:chgData name="Tiago Vilaverde" userId="1bf6672c-3793-4daa-a251-5bd0438b4205" providerId="ADAL" clId="{05591FB7-F607-44E0-84AA-C6876C6C601E}" dt="2026-04-21T17:59:36.552" v="832" actId="1037"/>
          <ac:spMkLst>
            <pc:docMk/>
            <pc:sldMk cId="229091950" sldId="2575"/>
            <ac:spMk id="24" creationId="{A282295D-2F6C-16EB-8D03-874C85BC3977}"/>
          </ac:spMkLst>
        </pc:spChg>
        <pc:spChg chg="add mod">
          <ac:chgData name="Tiago Vilaverde" userId="1bf6672c-3793-4daa-a251-5bd0438b4205" providerId="ADAL" clId="{05591FB7-F607-44E0-84AA-C6876C6C601E}" dt="2026-04-21T17:59:42.617" v="839" actId="1037"/>
          <ac:spMkLst>
            <pc:docMk/>
            <pc:sldMk cId="229091950" sldId="2575"/>
            <ac:spMk id="25" creationId="{7CD3C0C9-6BBD-7334-4E59-3B5C46CD2254}"/>
          </ac:spMkLst>
        </pc:spChg>
        <pc:spChg chg="add mod">
          <ac:chgData name="Tiago Vilaverde" userId="1bf6672c-3793-4daa-a251-5bd0438b4205" providerId="ADAL" clId="{05591FB7-F607-44E0-84AA-C6876C6C601E}" dt="2026-04-21T17:59:10.851" v="791" actId="1035"/>
          <ac:spMkLst>
            <pc:docMk/>
            <pc:sldMk cId="229091950" sldId="2575"/>
            <ac:spMk id="26" creationId="{F53E923F-8101-10B5-0CBD-6E31688AE938}"/>
          </ac:spMkLst>
        </pc:spChg>
        <pc:spChg chg="add mod">
          <ac:chgData name="Tiago Vilaverde" userId="1bf6672c-3793-4daa-a251-5bd0438b4205" providerId="ADAL" clId="{05591FB7-F607-44E0-84AA-C6876C6C601E}" dt="2026-04-21T17:59:47.964" v="845" actId="1037"/>
          <ac:spMkLst>
            <pc:docMk/>
            <pc:sldMk cId="229091950" sldId="2575"/>
            <ac:spMk id="27" creationId="{0DACCEAF-F428-B2A0-CB4C-4B1D5CB3BBA7}"/>
          </ac:spMkLst>
        </pc:spChg>
        <pc:spChg chg="add mod">
          <ac:chgData name="Tiago Vilaverde" userId="1bf6672c-3793-4daa-a251-5bd0438b4205" providerId="ADAL" clId="{05591FB7-F607-44E0-84AA-C6876C6C601E}" dt="2026-04-21T18:00:07.426" v="858" actId="1038"/>
          <ac:spMkLst>
            <pc:docMk/>
            <pc:sldMk cId="229091950" sldId="2575"/>
            <ac:spMk id="28" creationId="{2B515480-DBF9-B9F9-75DE-D078CE5A307C}"/>
          </ac:spMkLst>
        </pc:spChg>
        <pc:spChg chg="mod">
          <ac:chgData name="Tiago Vilaverde" userId="1bf6672c-3793-4daa-a251-5bd0438b4205" providerId="ADAL" clId="{05591FB7-F607-44E0-84AA-C6876C6C601E}" dt="2026-04-21T11:18:03.362" v="424" actId="20577"/>
          <ac:spMkLst>
            <pc:docMk/>
            <pc:sldMk cId="229091950" sldId="2575"/>
            <ac:spMk id="86" creationId="{B2FEAB4F-640B-5B0D-949A-AC8E437FDD82}"/>
          </ac:spMkLst>
        </pc:spChg>
        <pc:spChg chg="del">
          <ac:chgData name="Tiago Vilaverde" userId="1bf6672c-3793-4daa-a251-5bd0438b4205" providerId="ADAL" clId="{05591FB7-F607-44E0-84AA-C6876C6C601E}" dt="2026-04-21T11:09:03.244" v="115" actId="478"/>
          <ac:spMkLst>
            <pc:docMk/>
            <pc:sldMk cId="229091950" sldId="2575"/>
            <ac:spMk id="106" creationId="{D86BCB15-6E96-974C-1525-58E43380A6A2}"/>
          </ac:spMkLst>
        </pc:spChg>
        <pc:spChg chg="del">
          <ac:chgData name="Tiago Vilaverde" userId="1bf6672c-3793-4daa-a251-5bd0438b4205" providerId="ADAL" clId="{05591FB7-F607-44E0-84AA-C6876C6C601E}" dt="2026-04-21T11:09:03.244" v="115" actId="478"/>
          <ac:spMkLst>
            <pc:docMk/>
            <pc:sldMk cId="229091950" sldId="2575"/>
            <ac:spMk id="108" creationId="{75377ABC-CDAD-CDA6-5170-AABA2D8BFD5F}"/>
          </ac:spMkLst>
        </pc:spChg>
        <pc:spChg chg="del">
          <ac:chgData name="Tiago Vilaverde" userId="1bf6672c-3793-4daa-a251-5bd0438b4205" providerId="ADAL" clId="{05591FB7-F607-44E0-84AA-C6876C6C601E}" dt="2026-04-21T11:09:03.244" v="115" actId="478"/>
          <ac:spMkLst>
            <pc:docMk/>
            <pc:sldMk cId="229091950" sldId="2575"/>
            <ac:spMk id="113" creationId="{DCF067FF-C276-55B3-B6F4-C32B28F47F21}"/>
          </ac:spMkLst>
        </pc:spChg>
        <pc:spChg chg="del">
          <ac:chgData name="Tiago Vilaverde" userId="1bf6672c-3793-4daa-a251-5bd0438b4205" providerId="ADAL" clId="{05591FB7-F607-44E0-84AA-C6876C6C601E}" dt="2026-04-21T11:09:03.244" v="115" actId="478"/>
          <ac:spMkLst>
            <pc:docMk/>
            <pc:sldMk cId="229091950" sldId="2575"/>
            <ac:spMk id="118" creationId="{7663EDEF-41A2-77AB-A636-C64EFD526B46}"/>
          </ac:spMkLst>
        </pc:spChg>
        <pc:spChg chg="mod">
          <ac:chgData name="Tiago Vilaverde" userId="1bf6672c-3793-4daa-a251-5bd0438b4205" providerId="ADAL" clId="{05591FB7-F607-44E0-84AA-C6876C6C601E}" dt="2026-04-21T11:11:00.551" v="141" actId="1037"/>
          <ac:spMkLst>
            <pc:docMk/>
            <pc:sldMk cId="229091950" sldId="2575"/>
            <ac:spMk id="120" creationId="{C4964157-49B5-F744-5406-8D52CB09D03F}"/>
          </ac:spMkLst>
        </pc:spChg>
        <pc:spChg chg="del">
          <ac:chgData name="Tiago Vilaverde" userId="1bf6672c-3793-4daa-a251-5bd0438b4205" providerId="ADAL" clId="{05591FB7-F607-44E0-84AA-C6876C6C601E}" dt="2026-04-21T11:09:03.244" v="115" actId="478"/>
          <ac:spMkLst>
            <pc:docMk/>
            <pc:sldMk cId="229091950" sldId="2575"/>
            <ac:spMk id="123" creationId="{335BB8B2-348C-964B-2AD2-EAF5B0ABCA3A}"/>
          </ac:spMkLst>
        </pc:spChg>
        <pc:spChg chg="mod">
          <ac:chgData name="Tiago Vilaverde" userId="1bf6672c-3793-4daa-a251-5bd0438b4205" providerId="ADAL" clId="{05591FB7-F607-44E0-84AA-C6876C6C601E}" dt="2026-04-21T11:11:00.551" v="141" actId="1037"/>
          <ac:spMkLst>
            <pc:docMk/>
            <pc:sldMk cId="229091950" sldId="2575"/>
            <ac:spMk id="124" creationId="{CFE03DAF-6BB1-3CC3-DE68-97EC7818D574}"/>
          </ac:spMkLst>
        </pc:spChg>
        <pc:spChg chg="del">
          <ac:chgData name="Tiago Vilaverde" userId="1bf6672c-3793-4daa-a251-5bd0438b4205" providerId="ADAL" clId="{05591FB7-F607-44E0-84AA-C6876C6C601E}" dt="2026-04-21T11:09:03.244" v="115" actId="478"/>
          <ac:spMkLst>
            <pc:docMk/>
            <pc:sldMk cId="229091950" sldId="2575"/>
            <ac:spMk id="125" creationId="{EDB73A01-9AC2-8A3B-07EE-401CD7BFDD82}"/>
          </ac:spMkLst>
        </pc:spChg>
        <pc:spChg chg="del">
          <ac:chgData name="Tiago Vilaverde" userId="1bf6672c-3793-4daa-a251-5bd0438b4205" providerId="ADAL" clId="{05591FB7-F607-44E0-84AA-C6876C6C601E}" dt="2026-04-21T11:09:03.244" v="115" actId="478"/>
          <ac:spMkLst>
            <pc:docMk/>
            <pc:sldMk cId="229091950" sldId="2575"/>
            <ac:spMk id="126" creationId="{7E9D26E3-EB53-8DC7-7195-00E721B1563B}"/>
          </ac:spMkLst>
        </pc:spChg>
        <pc:spChg chg="mod">
          <ac:chgData name="Tiago Vilaverde" userId="1bf6672c-3793-4daa-a251-5bd0438b4205" providerId="ADAL" clId="{05591FB7-F607-44E0-84AA-C6876C6C601E}" dt="2026-04-21T11:11:00.551" v="141" actId="1037"/>
          <ac:spMkLst>
            <pc:docMk/>
            <pc:sldMk cId="229091950" sldId="2575"/>
            <ac:spMk id="129" creationId="{AD7791D1-F238-F9B6-58A2-641EC843D706}"/>
          </ac:spMkLst>
        </pc:spChg>
        <pc:spChg chg="del">
          <ac:chgData name="Tiago Vilaverde" userId="1bf6672c-3793-4daa-a251-5bd0438b4205" providerId="ADAL" clId="{05591FB7-F607-44E0-84AA-C6876C6C601E}" dt="2026-04-21T11:09:03.244" v="115" actId="478"/>
          <ac:spMkLst>
            <pc:docMk/>
            <pc:sldMk cId="229091950" sldId="2575"/>
            <ac:spMk id="133" creationId="{7B6202EA-A72F-0570-2DE6-4FB33A758DB4}"/>
          </ac:spMkLst>
        </pc:spChg>
        <pc:spChg chg="del">
          <ac:chgData name="Tiago Vilaverde" userId="1bf6672c-3793-4daa-a251-5bd0438b4205" providerId="ADAL" clId="{05591FB7-F607-44E0-84AA-C6876C6C601E}" dt="2026-04-21T11:09:03.244" v="115" actId="478"/>
          <ac:spMkLst>
            <pc:docMk/>
            <pc:sldMk cId="229091950" sldId="2575"/>
            <ac:spMk id="134" creationId="{74BB754E-7B84-3A84-3B95-3CA86E93448A}"/>
          </ac:spMkLst>
        </pc:spChg>
        <pc:spChg chg="del">
          <ac:chgData name="Tiago Vilaverde" userId="1bf6672c-3793-4daa-a251-5bd0438b4205" providerId="ADAL" clId="{05591FB7-F607-44E0-84AA-C6876C6C601E}" dt="2026-04-21T11:09:03.244" v="115" actId="478"/>
          <ac:spMkLst>
            <pc:docMk/>
            <pc:sldMk cId="229091950" sldId="2575"/>
            <ac:spMk id="137" creationId="{578BED50-49C6-04C4-CCA1-B0E70CE30DB3}"/>
          </ac:spMkLst>
        </pc:spChg>
        <pc:spChg chg="del">
          <ac:chgData name="Tiago Vilaverde" userId="1bf6672c-3793-4daa-a251-5bd0438b4205" providerId="ADAL" clId="{05591FB7-F607-44E0-84AA-C6876C6C601E}" dt="2026-04-21T11:09:16.499" v="121" actId="478"/>
          <ac:spMkLst>
            <pc:docMk/>
            <pc:sldMk cId="229091950" sldId="2575"/>
            <ac:spMk id="144" creationId="{3C04E2A0-F70F-0561-2E3D-59F454CCA296}"/>
          </ac:spMkLst>
        </pc:spChg>
        <pc:spChg chg="del">
          <ac:chgData name="Tiago Vilaverde" userId="1bf6672c-3793-4daa-a251-5bd0438b4205" providerId="ADAL" clId="{05591FB7-F607-44E0-84AA-C6876C6C601E}" dt="2026-04-21T11:09:16.499" v="121" actId="478"/>
          <ac:spMkLst>
            <pc:docMk/>
            <pc:sldMk cId="229091950" sldId="2575"/>
            <ac:spMk id="145" creationId="{11604FA4-934B-17A2-F708-F4A5AB55B27A}"/>
          </ac:spMkLst>
        </pc:spChg>
        <pc:spChg chg="del">
          <ac:chgData name="Tiago Vilaverde" userId="1bf6672c-3793-4daa-a251-5bd0438b4205" providerId="ADAL" clId="{05591FB7-F607-44E0-84AA-C6876C6C601E}" dt="2026-04-21T11:09:16.499" v="121" actId="478"/>
          <ac:spMkLst>
            <pc:docMk/>
            <pc:sldMk cId="229091950" sldId="2575"/>
            <ac:spMk id="146" creationId="{3BAD067A-56BE-C7A7-24C8-93CF6809B559}"/>
          </ac:spMkLst>
        </pc:spChg>
        <pc:spChg chg="del">
          <ac:chgData name="Tiago Vilaverde" userId="1bf6672c-3793-4daa-a251-5bd0438b4205" providerId="ADAL" clId="{05591FB7-F607-44E0-84AA-C6876C6C601E}" dt="2026-04-21T11:09:16.499" v="121" actId="478"/>
          <ac:spMkLst>
            <pc:docMk/>
            <pc:sldMk cId="229091950" sldId="2575"/>
            <ac:spMk id="147" creationId="{1700C680-A121-FDFF-B949-5909D5E89FCA}"/>
          </ac:spMkLst>
        </pc:spChg>
        <pc:spChg chg="del">
          <ac:chgData name="Tiago Vilaverde" userId="1bf6672c-3793-4daa-a251-5bd0438b4205" providerId="ADAL" clId="{05591FB7-F607-44E0-84AA-C6876C6C601E}" dt="2026-04-21T11:09:16.499" v="121" actId="478"/>
          <ac:spMkLst>
            <pc:docMk/>
            <pc:sldMk cId="229091950" sldId="2575"/>
            <ac:spMk id="148" creationId="{1C2A8718-7620-E624-243E-047CA470D4A4}"/>
          </ac:spMkLst>
        </pc:spChg>
        <pc:spChg chg="del">
          <ac:chgData name="Tiago Vilaverde" userId="1bf6672c-3793-4daa-a251-5bd0438b4205" providerId="ADAL" clId="{05591FB7-F607-44E0-84AA-C6876C6C601E}" dt="2026-04-21T11:09:16.499" v="121" actId="478"/>
          <ac:spMkLst>
            <pc:docMk/>
            <pc:sldMk cId="229091950" sldId="2575"/>
            <ac:spMk id="149" creationId="{AE2F7687-96C0-513C-DE90-0A6BBAFCACF1}"/>
          </ac:spMkLst>
        </pc:spChg>
        <pc:spChg chg="del">
          <ac:chgData name="Tiago Vilaverde" userId="1bf6672c-3793-4daa-a251-5bd0438b4205" providerId="ADAL" clId="{05591FB7-F607-44E0-84AA-C6876C6C601E}" dt="2026-04-21T11:09:16.499" v="121" actId="478"/>
          <ac:spMkLst>
            <pc:docMk/>
            <pc:sldMk cId="229091950" sldId="2575"/>
            <ac:spMk id="150" creationId="{4387F23C-8195-BBA2-0D70-1CF1FB7ADBFE}"/>
          </ac:spMkLst>
        </pc:spChg>
        <pc:spChg chg="del">
          <ac:chgData name="Tiago Vilaverde" userId="1bf6672c-3793-4daa-a251-5bd0438b4205" providerId="ADAL" clId="{05591FB7-F607-44E0-84AA-C6876C6C601E}" dt="2026-04-21T11:09:16.499" v="121" actId="478"/>
          <ac:spMkLst>
            <pc:docMk/>
            <pc:sldMk cId="229091950" sldId="2575"/>
            <ac:spMk id="151" creationId="{2166BFC9-70F6-7157-4659-1A18C6C6567C}"/>
          </ac:spMkLst>
        </pc:spChg>
        <pc:spChg chg="del">
          <ac:chgData name="Tiago Vilaverde" userId="1bf6672c-3793-4daa-a251-5bd0438b4205" providerId="ADAL" clId="{05591FB7-F607-44E0-84AA-C6876C6C601E}" dt="2026-04-21T11:09:16.499" v="121" actId="478"/>
          <ac:spMkLst>
            <pc:docMk/>
            <pc:sldMk cId="229091950" sldId="2575"/>
            <ac:spMk id="152" creationId="{FEB999EC-515A-378D-233B-54B7110D8BF6}"/>
          </ac:spMkLst>
        </pc:spChg>
        <pc:spChg chg="del">
          <ac:chgData name="Tiago Vilaverde" userId="1bf6672c-3793-4daa-a251-5bd0438b4205" providerId="ADAL" clId="{05591FB7-F607-44E0-84AA-C6876C6C601E}" dt="2026-04-21T11:09:16.499" v="121" actId="478"/>
          <ac:spMkLst>
            <pc:docMk/>
            <pc:sldMk cId="229091950" sldId="2575"/>
            <ac:spMk id="153" creationId="{1A4746A1-292B-4DB1-3C2F-F2BA944F5B63}"/>
          </ac:spMkLst>
        </pc:spChg>
        <pc:spChg chg="mod">
          <ac:chgData name="Tiago Vilaverde" userId="1bf6672c-3793-4daa-a251-5bd0438b4205" providerId="ADAL" clId="{05591FB7-F607-44E0-84AA-C6876C6C601E}" dt="2026-04-21T11:24:10.825" v="479" actId="1035"/>
          <ac:spMkLst>
            <pc:docMk/>
            <pc:sldMk cId="229091950" sldId="2575"/>
            <ac:spMk id="160" creationId="{163B3709-B334-0AEC-5C03-CA7DB7AB5B5D}"/>
          </ac:spMkLst>
        </pc:spChg>
        <pc:spChg chg="mod">
          <ac:chgData name="Tiago Vilaverde" userId="1bf6672c-3793-4daa-a251-5bd0438b4205" providerId="ADAL" clId="{05591FB7-F607-44E0-84AA-C6876C6C601E}" dt="2026-04-21T11:24:10.825" v="479" actId="1035"/>
          <ac:spMkLst>
            <pc:docMk/>
            <pc:sldMk cId="229091950" sldId="2575"/>
            <ac:spMk id="161" creationId="{BB7E4216-831F-ABB9-09B4-69EBBACC7A75}"/>
          </ac:spMkLst>
        </pc:spChg>
        <pc:spChg chg="mod">
          <ac:chgData name="Tiago Vilaverde" userId="1bf6672c-3793-4daa-a251-5bd0438b4205" providerId="ADAL" clId="{05591FB7-F607-44E0-84AA-C6876C6C601E}" dt="2026-04-21T11:24:19.038" v="486" actId="1036"/>
          <ac:spMkLst>
            <pc:docMk/>
            <pc:sldMk cId="229091950" sldId="2575"/>
            <ac:spMk id="162" creationId="{34ADFF5D-40E5-213D-2132-A2B244D3720E}"/>
          </ac:spMkLst>
        </pc:spChg>
        <pc:spChg chg="mod">
          <ac:chgData name="Tiago Vilaverde" userId="1bf6672c-3793-4daa-a251-5bd0438b4205" providerId="ADAL" clId="{05591FB7-F607-44E0-84AA-C6876C6C601E}" dt="2026-04-21T11:24:19.038" v="486" actId="1036"/>
          <ac:spMkLst>
            <pc:docMk/>
            <pc:sldMk cId="229091950" sldId="2575"/>
            <ac:spMk id="163" creationId="{F47010AE-A1AB-4998-4103-2B54FE4DAFC3}"/>
          </ac:spMkLst>
        </pc:spChg>
        <pc:spChg chg="del">
          <ac:chgData name="Tiago Vilaverde" userId="1bf6672c-3793-4daa-a251-5bd0438b4205" providerId="ADAL" clId="{05591FB7-F607-44E0-84AA-C6876C6C601E}" dt="2026-04-21T11:11:44.168" v="149" actId="478"/>
          <ac:spMkLst>
            <pc:docMk/>
            <pc:sldMk cId="229091950" sldId="2575"/>
            <ac:spMk id="165" creationId="{4C0F9FFA-1AE5-DF29-D207-2EECBE90CEAD}"/>
          </ac:spMkLst>
        </pc:spChg>
        <pc:spChg chg="mod">
          <ac:chgData name="Tiago Vilaverde" userId="1bf6672c-3793-4daa-a251-5bd0438b4205" providerId="ADAL" clId="{05591FB7-F607-44E0-84AA-C6876C6C601E}" dt="2026-04-21T11:16:10.413" v="303" actId="1035"/>
          <ac:spMkLst>
            <pc:docMk/>
            <pc:sldMk cId="229091950" sldId="2575"/>
            <ac:spMk id="169" creationId="{ACE4E631-8C8A-B448-24F7-993D1FF053F9}"/>
          </ac:spMkLst>
        </pc:spChg>
        <pc:graphicFrameChg chg="add mod">
          <ac:chgData name="Tiago Vilaverde" userId="1bf6672c-3793-4daa-a251-5bd0438b4205" providerId="ADAL" clId="{05591FB7-F607-44E0-84AA-C6876C6C601E}" dt="2026-04-21T11:24:05.885" v="476" actId="14100"/>
          <ac:graphicFrameMkLst>
            <pc:docMk/>
            <pc:sldMk cId="229091950" sldId="2575"/>
            <ac:graphicFrameMk id="6" creationId="{96059EFE-0993-628B-2F72-241E3734D72D}"/>
          </ac:graphicFrameMkLst>
        </pc:graphicFrameChg>
        <pc:graphicFrameChg chg="mod modGraphic">
          <ac:chgData name="Tiago Vilaverde" userId="1bf6672c-3793-4daa-a251-5bd0438b4205" providerId="ADAL" clId="{05591FB7-F607-44E0-84AA-C6876C6C601E}" dt="2026-04-21T11:12:47.176" v="155" actId="20577"/>
          <ac:graphicFrameMkLst>
            <pc:docMk/>
            <pc:sldMk cId="229091950" sldId="2575"/>
            <ac:graphicFrameMk id="89" creationId="{752D57FA-4BEC-3D7D-AAC7-3ABDDB97E42F}"/>
          </ac:graphicFrameMkLst>
        </pc:graphicFrameChg>
        <pc:graphicFrameChg chg="del">
          <ac:chgData name="Tiago Vilaverde" userId="1bf6672c-3793-4daa-a251-5bd0438b4205" providerId="ADAL" clId="{05591FB7-F607-44E0-84AA-C6876C6C601E}" dt="2026-04-21T11:08:58.590" v="114" actId="478"/>
          <ac:graphicFrameMkLst>
            <pc:docMk/>
            <pc:sldMk cId="229091950" sldId="2575"/>
            <ac:graphicFrameMk id="90" creationId="{B059A79A-27A9-9874-C34F-C3A5C7626B1A}"/>
          </ac:graphicFrameMkLst>
        </pc:graphicFrameChg>
        <pc:picChg chg="mod">
          <ac:chgData name="Tiago Vilaverde" userId="1bf6672c-3793-4daa-a251-5bd0438b4205" providerId="ADAL" clId="{05591FB7-F607-44E0-84AA-C6876C6C601E}" dt="2026-04-21T11:24:15.569" v="481" actId="1076"/>
          <ac:picMkLst>
            <pc:docMk/>
            <pc:sldMk cId="229091950" sldId="2575"/>
            <ac:picMk id="7" creationId="{CF28745A-563D-9F10-BD96-99178F306DF3}"/>
          </ac:picMkLst>
        </pc:picChg>
        <pc:picChg chg="mod">
          <ac:chgData name="Tiago Vilaverde" userId="1bf6672c-3793-4daa-a251-5bd0438b4205" providerId="ADAL" clId="{05591FB7-F607-44E0-84AA-C6876C6C601E}" dt="2026-04-21T11:23:19.307" v="469" actId="1037"/>
          <ac:picMkLst>
            <pc:docMk/>
            <pc:sldMk cId="229091950" sldId="2575"/>
            <ac:picMk id="164" creationId="{A2FFC042-715B-3866-562A-DE146A2A314D}"/>
          </ac:picMkLst>
        </pc:picChg>
        <pc:cxnChg chg="add mod">
          <ac:chgData name="Tiago Vilaverde" userId="1bf6672c-3793-4daa-a251-5bd0438b4205" providerId="ADAL" clId="{05591FB7-F607-44E0-84AA-C6876C6C601E}" dt="2026-04-21T11:15:00.233" v="233" actId="14100"/>
          <ac:cxnSpMkLst>
            <pc:docMk/>
            <pc:sldMk cId="229091950" sldId="2575"/>
            <ac:cxnSpMk id="8" creationId="{E1C7B451-9643-A019-D9A2-1B1AA903591B}"/>
          </ac:cxnSpMkLst>
        </pc:cxnChg>
        <pc:cxnChg chg="add mod">
          <ac:chgData name="Tiago Vilaverde" userId="1bf6672c-3793-4daa-a251-5bd0438b4205" providerId="ADAL" clId="{05591FB7-F607-44E0-84AA-C6876C6C601E}" dt="2026-04-21T11:15:36.145" v="268" actId="1076"/>
          <ac:cxnSpMkLst>
            <pc:docMk/>
            <pc:sldMk cId="229091950" sldId="2575"/>
            <ac:cxnSpMk id="14" creationId="{51BD33F0-DED3-2E5F-2D88-AEADFCE7791E}"/>
          </ac:cxnSpMkLst>
        </pc:cxnChg>
        <pc:cxnChg chg="add mod">
          <ac:chgData name="Tiago Vilaverde" userId="1bf6672c-3793-4daa-a251-5bd0438b4205" providerId="ADAL" clId="{05591FB7-F607-44E0-84AA-C6876C6C601E}" dt="2026-04-21T11:15:51.781" v="278" actId="1037"/>
          <ac:cxnSpMkLst>
            <pc:docMk/>
            <pc:sldMk cId="229091950" sldId="2575"/>
            <ac:cxnSpMk id="15" creationId="{E4362961-716B-E609-6A99-C993F7F7F57A}"/>
          </ac:cxnSpMkLst>
        </pc:cxnChg>
        <pc:cxnChg chg="add mod">
          <ac:chgData name="Tiago Vilaverde" userId="1bf6672c-3793-4daa-a251-5bd0438b4205" providerId="ADAL" clId="{05591FB7-F607-44E0-84AA-C6876C6C601E}" dt="2026-04-21T11:16:00.375" v="302" actId="1037"/>
          <ac:cxnSpMkLst>
            <pc:docMk/>
            <pc:sldMk cId="229091950" sldId="2575"/>
            <ac:cxnSpMk id="16" creationId="{5E54D3C3-606B-48C1-BB97-21DFCBA3548E}"/>
          </ac:cxnSpMkLst>
        </pc:cxnChg>
      </pc:sldChg>
      <pc:sldChg chg="addSp delSp modSp mod">
        <pc:chgData name="Tiago Vilaverde" userId="1bf6672c-3793-4daa-a251-5bd0438b4205" providerId="ADAL" clId="{05591FB7-F607-44E0-84AA-C6876C6C601E}" dt="2026-04-21T18:13:34.829" v="1361" actId="1076"/>
        <pc:sldMkLst>
          <pc:docMk/>
          <pc:sldMk cId="2552601480" sldId="2576"/>
        </pc:sldMkLst>
        <pc:spChg chg="mod">
          <ac:chgData name="Tiago Vilaverde" userId="1bf6672c-3793-4daa-a251-5bd0438b4205" providerId="ADAL" clId="{05591FB7-F607-44E0-84AA-C6876C6C601E}" dt="2026-04-21T17:44:40.472" v="649"/>
          <ac:spMkLst>
            <pc:docMk/>
            <pc:sldMk cId="2552601480" sldId="2576"/>
            <ac:spMk id="4" creationId="{3E092AEA-2795-9FF4-D7C2-47BF406C56BB}"/>
          </ac:spMkLst>
        </pc:spChg>
        <pc:spChg chg="del">
          <ac:chgData name="Tiago Vilaverde" userId="1bf6672c-3793-4daa-a251-5bd0438b4205" providerId="ADAL" clId="{05591FB7-F607-44E0-84AA-C6876C6C601E}" dt="2026-04-21T18:08:27.133" v="1159" actId="478"/>
          <ac:spMkLst>
            <pc:docMk/>
            <pc:sldMk cId="2552601480" sldId="2576"/>
            <ac:spMk id="11" creationId="{0A627F2C-E349-3CD7-059E-4C0E39C030FF}"/>
          </ac:spMkLst>
        </pc:spChg>
        <pc:spChg chg="del">
          <ac:chgData name="Tiago Vilaverde" userId="1bf6672c-3793-4daa-a251-5bd0438b4205" providerId="ADAL" clId="{05591FB7-F607-44E0-84AA-C6876C6C601E}" dt="2026-04-21T18:08:27.133" v="1159" actId="478"/>
          <ac:spMkLst>
            <pc:docMk/>
            <pc:sldMk cId="2552601480" sldId="2576"/>
            <ac:spMk id="12" creationId="{0D67FDFB-370A-82CF-FE85-E75575DCD1D6}"/>
          </ac:spMkLst>
        </pc:spChg>
        <pc:spChg chg="del">
          <ac:chgData name="Tiago Vilaverde" userId="1bf6672c-3793-4daa-a251-5bd0438b4205" providerId="ADAL" clId="{05591FB7-F607-44E0-84AA-C6876C6C601E}" dt="2026-04-21T18:08:27.133" v="1159" actId="478"/>
          <ac:spMkLst>
            <pc:docMk/>
            <pc:sldMk cId="2552601480" sldId="2576"/>
            <ac:spMk id="17" creationId="{72DFD22C-2DA2-E9A7-E2CE-0FB7E82E0B2E}"/>
          </ac:spMkLst>
        </pc:spChg>
        <pc:spChg chg="del mod">
          <ac:chgData name="Tiago Vilaverde" userId="1bf6672c-3793-4daa-a251-5bd0438b4205" providerId="ADAL" clId="{05591FB7-F607-44E0-84AA-C6876C6C601E}" dt="2026-04-21T18:07:37.631" v="1135" actId="1036"/>
          <ac:spMkLst>
            <pc:docMk/>
            <pc:sldMk cId="2552601480" sldId="2576"/>
            <ac:spMk id="22" creationId="{72F1970D-CBB1-6F95-093E-E7FAF358C438}"/>
          </ac:spMkLst>
        </pc:spChg>
        <pc:spChg chg="add del">
          <ac:chgData name="Tiago Vilaverde" userId="1bf6672c-3793-4daa-a251-5bd0438b4205" providerId="ADAL" clId="{05591FB7-F607-44E0-84AA-C6876C6C601E}" dt="2026-04-21T17:52:08.993" v="655" actId="478"/>
          <ac:spMkLst>
            <pc:docMk/>
            <pc:sldMk cId="2552601480" sldId="2576"/>
            <ac:spMk id="23" creationId="{E7C51303-2C95-D1AA-B8B7-DE1289E7107F}"/>
          </ac:spMkLst>
        </pc:spChg>
        <pc:spChg chg="del">
          <ac:chgData name="Tiago Vilaverde" userId="1bf6672c-3793-4daa-a251-5bd0438b4205" providerId="ADAL" clId="{05591FB7-F607-44E0-84AA-C6876C6C601E}" dt="2026-04-21T17:52:08.993" v="655" actId="478"/>
          <ac:spMkLst>
            <pc:docMk/>
            <pc:sldMk cId="2552601480" sldId="2576"/>
            <ac:spMk id="24" creationId="{18008103-7884-880F-12C5-1D03F6ECEAFA}"/>
          </ac:spMkLst>
        </pc:spChg>
        <pc:spChg chg="add del">
          <ac:chgData name="Tiago Vilaverde" userId="1bf6672c-3793-4daa-a251-5bd0438b4205" providerId="ADAL" clId="{05591FB7-F607-44E0-84AA-C6876C6C601E}" dt="2026-04-21T17:52:18.010" v="657" actId="478"/>
          <ac:spMkLst>
            <pc:docMk/>
            <pc:sldMk cId="2552601480" sldId="2576"/>
            <ac:spMk id="25" creationId="{156A3949-0AF9-A4EF-4A0B-6BFAB07E5AAA}"/>
          </ac:spMkLst>
        </pc:spChg>
        <pc:spChg chg="del">
          <ac:chgData name="Tiago Vilaverde" userId="1bf6672c-3793-4daa-a251-5bd0438b4205" providerId="ADAL" clId="{05591FB7-F607-44E0-84AA-C6876C6C601E}" dt="2026-04-21T17:40:00.835" v="615" actId="478"/>
          <ac:spMkLst>
            <pc:docMk/>
            <pc:sldMk cId="2552601480" sldId="2576"/>
            <ac:spMk id="26" creationId="{E1F69386-A7BD-56F4-C229-8FD9E9ADE2FB}"/>
          </ac:spMkLst>
        </pc:spChg>
        <pc:spChg chg="add">
          <ac:chgData name="Tiago Vilaverde" userId="1bf6672c-3793-4daa-a251-5bd0438b4205" providerId="ADAL" clId="{05591FB7-F607-44E0-84AA-C6876C6C601E}" dt="2026-04-21T17:45:33.780" v="653" actId="478"/>
          <ac:spMkLst>
            <pc:docMk/>
            <pc:sldMk cId="2552601480" sldId="2576"/>
            <ac:spMk id="27" creationId="{C05E6165-FF75-1D87-E6F6-7030F4209719}"/>
          </ac:spMkLst>
        </pc:spChg>
        <pc:spChg chg="del">
          <ac:chgData name="Tiago Vilaverde" userId="1bf6672c-3793-4daa-a251-5bd0438b4205" providerId="ADAL" clId="{05591FB7-F607-44E0-84AA-C6876C6C601E}" dt="2026-04-21T17:52:18.010" v="657" actId="478"/>
          <ac:spMkLst>
            <pc:docMk/>
            <pc:sldMk cId="2552601480" sldId="2576"/>
            <ac:spMk id="28" creationId="{59DDBC91-579A-C2FA-9F86-35B57830F0E4}"/>
          </ac:spMkLst>
        </pc:spChg>
        <pc:spChg chg="add del">
          <ac:chgData name="Tiago Vilaverde" userId="1bf6672c-3793-4daa-a251-5bd0438b4205" providerId="ADAL" clId="{05591FB7-F607-44E0-84AA-C6876C6C601E}" dt="2026-04-21T17:52:08.993" v="655" actId="478"/>
          <ac:spMkLst>
            <pc:docMk/>
            <pc:sldMk cId="2552601480" sldId="2576"/>
            <ac:spMk id="29" creationId="{4AEB9DAF-6836-7559-A795-D5BEFE9008CC}"/>
          </ac:spMkLst>
        </pc:spChg>
        <pc:spChg chg="add del">
          <ac:chgData name="Tiago Vilaverde" userId="1bf6672c-3793-4daa-a251-5bd0438b4205" providerId="ADAL" clId="{05591FB7-F607-44E0-84AA-C6876C6C601E}" dt="2026-04-21T17:52:18.010" v="657" actId="478"/>
          <ac:spMkLst>
            <pc:docMk/>
            <pc:sldMk cId="2552601480" sldId="2576"/>
            <ac:spMk id="31" creationId="{E2741ECA-44E0-83E3-0447-0D06BCC89730}"/>
          </ac:spMkLst>
        </pc:spChg>
        <pc:spChg chg="add del">
          <ac:chgData name="Tiago Vilaverde" userId="1bf6672c-3793-4daa-a251-5bd0438b4205" providerId="ADAL" clId="{05591FB7-F607-44E0-84AA-C6876C6C601E}" dt="2026-04-21T18:08:27.133" v="1159" actId="478"/>
          <ac:spMkLst>
            <pc:docMk/>
            <pc:sldMk cId="2552601480" sldId="2576"/>
            <ac:spMk id="32" creationId="{AAF716D9-EF34-213E-3909-D5EF370ED2F6}"/>
          </ac:spMkLst>
        </pc:spChg>
        <pc:spChg chg="add del">
          <ac:chgData name="Tiago Vilaverde" userId="1bf6672c-3793-4daa-a251-5bd0438b4205" providerId="ADAL" clId="{05591FB7-F607-44E0-84AA-C6876C6C601E}" dt="2026-04-21T17:45:25.362" v="651" actId="478"/>
          <ac:spMkLst>
            <pc:docMk/>
            <pc:sldMk cId="2552601480" sldId="2576"/>
            <ac:spMk id="33" creationId="{1A601917-C187-37F8-49A8-87C81AC975B5}"/>
          </ac:spMkLst>
        </pc:spChg>
        <pc:spChg chg="del">
          <ac:chgData name="Tiago Vilaverde" userId="1bf6672c-3793-4daa-a251-5bd0438b4205" providerId="ADAL" clId="{05591FB7-F607-44E0-84AA-C6876C6C601E}" dt="2026-04-21T17:40:00.835" v="615" actId="478"/>
          <ac:spMkLst>
            <pc:docMk/>
            <pc:sldMk cId="2552601480" sldId="2576"/>
            <ac:spMk id="34" creationId="{95AF60BD-A573-C967-8C4F-D6CE3B0E8720}"/>
          </ac:spMkLst>
        </pc:spChg>
        <pc:spChg chg="add">
          <ac:chgData name="Tiago Vilaverde" userId="1bf6672c-3793-4daa-a251-5bd0438b4205" providerId="ADAL" clId="{05591FB7-F607-44E0-84AA-C6876C6C601E}" dt="2026-04-21T17:41:46.141" v="635" actId="478"/>
          <ac:spMkLst>
            <pc:docMk/>
            <pc:sldMk cId="2552601480" sldId="2576"/>
            <ac:spMk id="35" creationId="{6A982876-3DF0-2108-C559-DCFA9931721A}"/>
          </ac:spMkLst>
        </pc:spChg>
        <pc:spChg chg="del">
          <ac:chgData name="Tiago Vilaverde" userId="1bf6672c-3793-4daa-a251-5bd0438b4205" providerId="ADAL" clId="{05591FB7-F607-44E0-84AA-C6876C6C601E}" dt="2026-04-21T17:52:18.010" v="657" actId="478"/>
          <ac:spMkLst>
            <pc:docMk/>
            <pc:sldMk cId="2552601480" sldId="2576"/>
            <ac:spMk id="36" creationId="{E95EA16C-CAE0-5262-4220-CAA2204AE3AD}"/>
          </ac:spMkLst>
        </pc:spChg>
        <pc:spChg chg="add">
          <ac:chgData name="Tiago Vilaverde" userId="1bf6672c-3793-4daa-a251-5bd0438b4205" providerId="ADAL" clId="{05591FB7-F607-44E0-84AA-C6876C6C601E}" dt="2026-04-21T17:41:46.141" v="635" actId="478"/>
          <ac:spMkLst>
            <pc:docMk/>
            <pc:sldMk cId="2552601480" sldId="2576"/>
            <ac:spMk id="37" creationId="{3AE8552C-3779-389E-2F49-5343702866A1}"/>
          </ac:spMkLst>
        </pc:spChg>
        <pc:spChg chg="add">
          <ac:chgData name="Tiago Vilaverde" userId="1bf6672c-3793-4daa-a251-5bd0438b4205" providerId="ADAL" clId="{05591FB7-F607-44E0-84AA-C6876C6C601E}" dt="2026-04-21T17:41:46.141" v="635" actId="478"/>
          <ac:spMkLst>
            <pc:docMk/>
            <pc:sldMk cId="2552601480" sldId="2576"/>
            <ac:spMk id="38" creationId="{12D3E23F-5CAB-C00A-9AD0-3CCBBE84116A}"/>
          </ac:spMkLst>
        </pc:spChg>
        <pc:spChg chg="add del">
          <ac:chgData name="Tiago Vilaverde" userId="1bf6672c-3793-4daa-a251-5bd0438b4205" providerId="ADAL" clId="{05591FB7-F607-44E0-84AA-C6876C6C601E}" dt="2026-04-21T18:08:27.133" v="1159" actId="478"/>
          <ac:spMkLst>
            <pc:docMk/>
            <pc:sldMk cId="2552601480" sldId="2576"/>
            <ac:spMk id="39" creationId="{9289EAD7-1321-EBE4-A784-6B6FA3C7DBFB}"/>
          </ac:spMkLst>
        </pc:spChg>
        <pc:spChg chg="del">
          <ac:chgData name="Tiago Vilaverde" userId="1bf6672c-3793-4daa-a251-5bd0438b4205" providerId="ADAL" clId="{05591FB7-F607-44E0-84AA-C6876C6C601E}" dt="2026-04-21T17:52:18.010" v="657" actId="478"/>
          <ac:spMkLst>
            <pc:docMk/>
            <pc:sldMk cId="2552601480" sldId="2576"/>
            <ac:spMk id="40" creationId="{5CC59F87-3E8B-48E5-1DE9-9CD00A7BDA0A}"/>
          </ac:spMkLst>
        </pc:spChg>
        <pc:spChg chg="del">
          <ac:chgData name="Tiago Vilaverde" userId="1bf6672c-3793-4daa-a251-5bd0438b4205" providerId="ADAL" clId="{05591FB7-F607-44E0-84AA-C6876C6C601E}" dt="2026-04-21T17:52:18.010" v="657" actId="478"/>
          <ac:spMkLst>
            <pc:docMk/>
            <pc:sldMk cId="2552601480" sldId="2576"/>
            <ac:spMk id="42" creationId="{6F56E28E-E648-E188-5A2A-322AF4857127}"/>
          </ac:spMkLst>
        </pc:spChg>
        <pc:spChg chg="add">
          <ac:chgData name="Tiago Vilaverde" userId="1bf6672c-3793-4daa-a251-5bd0438b4205" providerId="ADAL" clId="{05591FB7-F607-44E0-84AA-C6876C6C601E}" dt="2026-04-21T17:45:33.780" v="653" actId="478"/>
          <ac:spMkLst>
            <pc:docMk/>
            <pc:sldMk cId="2552601480" sldId="2576"/>
            <ac:spMk id="43" creationId="{BCECD38A-3A2A-915D-0905-A1A26C9B4D65}"/>
          </ac:spMkLst>
        </pc:spChg>
        <pc:spChg chg="add del mod">
          <ac:chgData name="Tiago Vilaverde" userId="1bf6672c-3793-4daa-a251-5bd0438b4205" providerId="ADAL" clId="{05591FB7-F607-44E0-84AA-C6876C6C601E}" dt="2026-04-21T18:08:34.968" v="1160" actId="255"/>
          <ac:spMkLst>
            <pc:docMk/>
            <pc:sldMk cId="2552601480" sldId="2576"/>
            <ac:spMk id="44" creationId="{729687EF-0E72-938C-7421-39FD9EE320D7}"/>
          </ac:spMkLst>
        </pc:spChg>
        <pc:spChg chg="add del">
          <ac:chgData name="Tiago Vilaverde" userId="1bf6672c-3793-4daa-a251-5bd0438b4205" providerId="ADAL" clId="{05591FB7-F607-44E0-84AA-C6876C6C601E}" dt="2026-04-21T17:52:08.993" v="655" actId="478"/>
          <ac:spMkLst>
            <pc:docMk/>
            <pc:sldMk cId="2552601480" sldId="2576"/>
            <ac:spMk id="45" creationId="{0D772210-CF56-07B1-5503-0B70A9D223A6}"/>
          </ac:spMkLst>
        </pc:spChg>
        <pc:spChg chg="del">
          <ac:chgData name="Tiago Vilaverde" userId="1bf6672c-3793-4daa-a251-5bd0438b4205" providerId="ADAL" clId="{05591FB7-F607-44E0-84AA-C6876C6C601E}" dt="2026-04-21T17:52:18.010" v="657" actId="478"/>
          <ac:spMkLst>
            <pc:docMk/>
            <pc:sldMk cId="2552601480" sldId="2576"/>
            <ac:spMk id="46" creationId="{0266300D-32AF-0E41-0658-1827F0C54BB3}"/>
          </ac:spMkLst>
        </pc:spChg>
        <pc:spChg chg="add">
          <ac:chgData name="Tiago Vilaverde" userId="1bf6672c-3793-4daa-a251-5bd0438b4205" providerId="ADAL" clId="{05591FB7-F607-44E0-84AA-C6876C6C601E}" dt="2026-04-21T17:41:46.141" v="635" actId="478"/>
          <ac:spMkLst>
            <pc:docMk/>
            <pc:sldMk cId="2552601480" sldId="2576"/>
            <ac:spMk id="47" creationId="{69F7F40A-C2D3-EE22-6420-D0441DF302EE}"/>
          </ac:spMkLst>
        </pc:spChg>
        <pc:spChg chg="del">
          <ac:chgData name="Tiago Vilaverde" userId="1bf6672c-3793-4daa-a251-5bd0438b4205" providerId="ADAL" clId="{05591FB7-F607-44E0-84AA-C6876C6C601E}" dt="2026-04-21T17:52:08.993" v="655" actId="478"/>
          <ac:spMkLst>
            <pc:docMk/>
            <pc:sldMk cId="2552601480" sldId="2576"/>
            <ac:spMk id="48" creationId="{58C16E74-7A05-7982-29E9-FD23955B048D}"/>
          </ac:spMkLst>
        </pc:spChg>
        <pc:spChg chg="add">
          <ac:chgData name="Tiago Vilaverde" userId="1bf6672c-3793-4daa-a251-5bd0438b4205" providerId="ADAL" clId="{05591FB7-F607-44E0-84AA-C6876C6C601E}" dt="2026-04-21T17:45:33.780" v="653" actId="478"/>
          <ac:spMkLst>
            <pc:docMk/>
            <pc:sldMk cId="2552601480" sldId="2576"/>
            <ac:spMk id="49" creationId="{0A4F7865-AA3E-3E67-06F5-560651CCC52D}"/>
          </ac:spMkLst>
        </pc:spChg>
        <pc:spChg chg="del">
          <ac:chgData name="Tiago Vilaverde" userId="1bf6672c-3793-4daa-a251-5bd0438b4205" providerId="ADAL" clId="{05591FB7-F607-44E0-84AA-C6876C6C601E}" dt="2026-04-21T17:52:08.993" v="655" actId="478"/>
          <ac:spMkLst>
            <pc:docMk/>
            <pc:sldMk cId="2552601480" sldId="2576"/>
            <ac:spMk id="51" creationId="{6400CECF-0D19-1F40-428D-E68E4DCC14DA}"/>
          </ac:spMkLst>
        </pc:spChg>
        <pc:spChg chg="add del">
          <ac:chgData name="Tiago Vilaverde" userId="1bf6672c-3793-4daa-a251-5bd0438b4205" providerId="ADAL" clId="{05591FB7-F607-44E0-84AA-C6876C6C601E}" dt="2026-04-21T18:08:27.133" v="1159" actId="478"/>
          <ac:spMkLst>
            <pc:docMk/>
            <pc:sldMk cId="2552601480" sldId="2576"/>
            <ac:spMk id="52" creationId="{8E63C5AF-FFD1-E52C-605C-3EE607CF381F}"/>
          </ac:spMkLst>
        </pc:spChg>
        <pc:spChg chg="del">
          <ac:chgData name="Tiago Vilaverde" userId="1bf6672c-3793-4daa-a251-5bd0438b4205" providerId="ADAL" clId="{05591FB7-F607-44E0-84AA-C6876C6C601E}" dt="2026-04-21T17:52:08.993" v="655" actId="478"/>
          <ac:spMkLst>
            <pc:docMk/>
            <pc:sldMk cId="2552601480" sldId="2576"/>
            <ac:spMk id="53" creationId="{073AC15A-C18E-651F-9EC0-B30CF353A65F}"/>
          </ac:spMkLst>
        </pc:spChg>
        <pc:spChg chg="add del">
          <ac:chgData name="Tiago Vilaverde" userId="1bf6672c-3793-4daa-a251-5bd0438b4205" providerId="ADAL" clId="{05591FB7-F607-44E0-84AA-C6876C6C601E}" dt="2026-04-21T17:52:18.010" v="657" actId="478"/>
          <ac:spMkLst>
            <pc:docMk/>
            <pc:sldMk cId="2552601480" sldId="2576"/>
            <ac:spMk id="54" creationId="{34C7C4F7-B46E-D2BA-E214-F2825F5DD42E}"/>
          </ac:spMkLst>
        </pc:spChg>
        <pc:spChg chg="add">
          <ac:chgData name="Tiago Vilaverde" userId="1bf6672c-3793-4daa-a251-5bd0438b4205" providerId="ADAL" clId="{05591FB7-F607-44E0-84AA-C6876C6C601E}" dt="2026-04-21T17:45:33.780" v="653" actId="478"/>
          <ac:spMkLst>
            <pc:docMk/>
            <pc:sldMk cId="2552601480" sldId="2576"/>
            <ac:spMk id="55" creationId="{5D8A2649-51CF-D893-AEF7-5E3587FFFB7F}"/>
          </ac:spMkLst>
        </pc:spChg>
        <pc:spChg chg="add del">
          <ac:chgData name="Tiago Vilaverde" userId="1bf6672c-3793-4daa-a251-5bd0438b4205" providerId="ADAL" clId="{05591FB7-F607-44E0-84AA-C6876C6C601E}" dt="2026-04-21T17:41:46.141" v="635" actId="478"/>
          <ac:spMkLst>
            <pc:docMk/>
            <pc:sldMk cId="2552601480" sldId="2576"/>
            <ac:spMk id="56" creationId="{9ECF237E-F687-F7E5-6B47-410F2D4F98B6}"/>
          </ac:spMkLst>
        </pc:spChg>
        <pc:spChg chg="del">
          <ac:chgData name="Tiago Vilaverde" userId="1bf6672c-3793-4daa-a251-5bd0438b4205" providerId="ADAL" clId="{05591FB7-F607-44E0-84AA-C6876C6C601E}" dt="2026-04-21T17:52:08.993" v="655" actId="478"/>
          <ac:spMkLst>
            <pc:docMk/>
            <pc:sldMk cId="2552601480" sldId="2576"/>
            <ac:spMk id="58" creationId="{01DF72DA-21D5-8DD4-F3AF-6E8237C49753}"/>
          </ac:spMkLst>
        </pc:spChg>
        <pc:spChg chg="add del">
          <ac:chgData name="Tiago Vilaverde" userId="1bf6672c-3793-4daa-a251-5bd0438b4205" providerId="ADAL" clId="{05591FB7-F607-44E0-84AA-C6876C6C601E}" dt="2026-04-21T17:54:44.616" v="660" actId="478"/>
          <ac:spMkLst>
            <pc:docMk/>
            <pc:sldMk cId="2552601480" sldId="2576"/>
            <ac:spMk id="60" creationId="{A4B971C9-BC84-677A-3194-AE17CBC82AC3}"/>
          </ac:spMkLst>
        </pc:spChg>
        <pc:spChg chg="add del">
          <ac:chgData name="Tiago Vilaverde" userId="1bf6672c-3793-4daa-a251-5bd0438b4205" providerId="ADAL" clId="{05591FB7-F607-44E0-84AA-C6876C6C601E}" dt="2026-04-21T17:54:44.616" v="660" actId="478"/>
          <ac:spMkLst>
            <pc:docMk/>
            <pc:sldMk cId="2552601480" sldId="2576"/>
            <ac:spMk id="61" creationId="{E938870B-7220-F44E-590C-4E817F1998D9}"/>
          </ac:spMkLst>
        </pc:spChg>
        <pc:spChg chg="add del">
          <ac:chgData name="Tiago Vilaverde" userId="1bf6672c-3793-4daa-a251-5bd0438b4205" providerId="ADAL" clId="{05591FB7-F607-44E0-84AA-C6876C6C601E}" dt="2026-04-21T17:54:44.616" v="660" actId="478"/>
          <ac:spMkLst>
            <pc:docMk/>
            <pc:sldMk cId="2552601480" sldId="2576"/>
            <ac:spMk id="62" creationId="{B1964710-4A3E-C84F-5B34-DC801D79D986}"/>
          </ac:spMkLst>
        </pc:spChg>
        <pc:spChg chg="add del">
          <ac:chgData name="Tiago Vilaverde" userId="1bf6672c-3793-4daa-a251-5bd0438b4205" providerId="ADAL" clId="{05591FB7-F607-44E0-84AA-C6876C6C601E}" dt="2026-04-21T17:54:44.616" v="660" actId="478"/>
          <ac:spMkLst>
            <pc:docMk/>
            <pc:sldMk cId="2552601480" sldId="2576"/>
            <ac:spMk id="63" creationId="{B8D960F8-F14E-EFEE-F8C8-AC030E21D3FB}"/>
          </ac:spMkLst>
        </pc:spChg>
        <pc:spChg chg="del">
          <ac:chgData name="Tiago Vilaverde" userId="1bf6672c-3793-4daa-a251-5bd0438b4205" providerId="ADAL" clId="{05591FB7-F607-44E0-84AA-C6876C6C601E}" dt="2026-04-21T18:01:49.247" v="958" actId="478"/>
          <ac:spMkLst>
            <pc:docMk/>
            <pc:sldMk cId="2552601480" sldId="2576"/>
            <ac:spMk id="67" creationId="{7476CF70-BFE3-07BE-258A-6D58B4127FD7}"/>
          </ac:spMkLst>
        </pc:spChg>
        <pc:spChg chg="del">
          <ac:chgData name="Tiago Vilaverde" userId="1bf6672c-3793-4daa-a251-5bd0438b4205" providerId="ADAL" clId="{05591FB7-F607-44E0-84AA-C6876C6C601E}" dt="2026-04-21T18:01:49.247" v="958" actId="478"/>
          <ac:spMkLst>
            <pc:docMk/>
            <pc:sldMk cId="2552601480" sldId="2576"/>
            <ac:spMk id="68" creationId="{9F80AF9D-7822-EAF0-D999-28C7B230F551}"/>
          </ac:spMkLst>
        </pc:spChg>
        <pc:spChg chg="mod">
          <ac:chgData name="Tiago Vilaverde" userId="1bf6672c-3793-4daa-a251-5bd0438b4205" providerId="ADAL" clId="{05591FB7-F607-44E0-84AA-C6876C6C601E}" dt="2026-04-21T18:09:19.478" v="1203" actId="1076"/>
          <ac:spMkLst>
            <pc:docMk/>
            <pc:sldMk cId="2552601480" sldId="2576"/>
            <ac:spMk id="69" creationId="{2C9AE0F7-8EA4-4870-0118-17C0FC90B6A9}"/>
          </ac:spMkLst>
        </pc:spChg>
        <pc:spChg chg="mod">
          <ac:chgData name="Tiago Vilaverde" userId="1bf6672c-3793-4daa-a251-5bd0438b4205" providerId="ADAL" clId="{05591FB7-F607-44E0-84AA-C6876C6C601E}" dt="2026-04-21T18:12:59.783" v="1347" actId="1038"/>
          <ac:spMkLst>
            <pc:docMk/>
            <pc:sldMk cId="2552601480" sldId="2576"/>
            <ac:spMk id="70" creationId="{DD7AE8B0-D119-9B67-1240-EAD9007244DC}"/>
          </ac:spMkLst>
        </pc:spChg>
        <pc:spChg chg="add del">
          <ac:chgData name="Tiago Vilaverde" userId="1bf6672c-3793-4daa-a251-5bd0438b4205" providerId="ADAL" clId="{05591FB7-F607-44E0-84AA-C6876C6C601E}" dt="2026-04-21T17:55:03.609" v="664" actId="478"/>
          <ac:spMkLst>
            <pc:docMk/>
            <pc:sldMk cId="2552601480" sldId="2576"/>
            <ac:spMk id="71" creationId="{4C414DB2-F3F1-25D0-6AD1-0534A7A4EB84}"/>
          </ac:spMkLst>
        </pc:spChg>
        <pc:spChg chg="del">
          <ac:chgData name="Tiago Vilaverde" userId="1bf6672c-3793-4daa-a251-5bd0438b4205" providerId="ADAL" clId="{05591FB7-F607-44E0-84AA-C6876C6C601E}" dt="2026-04-21T17:55:03.609" v="664" actId="478"/>
          <ac:spMkLst>
            <pc:docMk/>
            <pc:sldMk cId="2552601480" sldId="2576"/>
            <ac:spMk id="72" creationId="{8124AFE0-9289-255F-2C88-92C14A36038C}"/>
          </ac:spMkLst>
        </pc:spChg>
        <pc:spChg chg="mod">
          <ac:chgData name="Tiago Vilaverde" userId="1bf6672c-3793-4daa-a251-5bd0438b4205" providerId="ADAL" clId="{05591FB7-F607-44E0-84AA-C6876C6C601E}" dt="2026-04-21T18:13:05.023" v="1359" actId="1037"/>
          <ac:spMkLst>
            <pc:docMk/>
            <pc:sldMk cId="2552601480" sldId="2576"/>
            <ac:spMk id="73" creationId="{1B49C180-F303-D434-8768-8DAA1A296889}"/>
          </ac:spMkLst>
        </pc:spChg>
        <pc:spChg chg="del">
          <ac:chgData name="Tiago Vilaverde" userId="1bf6672c-3793-4daa-a251-5bd0438b4205" providerId="ADAL" clId="{05591FB7-F607-44E0-84AA-C6876C6C601E}" dt="2026-04-21T17:52:11.747" v="656" actId="478"/>
          <ac:spMkLst>
            <pc:docMk/>
            <pc:sldMk cId="2552601480" sldId="2576"/>
            <ac:spMk id="75" creationId="{846C99EA-EDAE-6427-75BD-8B686D8A4E4C}"/>
          </ac:spMkLst>
        </pc:spChg>
        <pc:spChg chg="add del">
          <ac:chgData name="Tiago Vilaverde" userId="1bf6672c-3793-4daa-a251-5bd0438b4205" providerId="ADAL" clId="{05591FB7-F607-44E0-84AA-C6876C6C601E}" dt="2026-04-21T17:52:18.010" v="657" actId="478"/>
          <ac:spMkLst>
            <pc:docMk/>
            <pc:sldMk cId="2552601480" sldId="2576"/>
            <ac:spMk id="77" creationId="{3B618B53-4C63-D1A9-2D83-19EE0E613985}"/>
          </ac:spMkLst>
        </pc:spChg>
        <pc:spChg chg="add del">
          <ac:chgData name="Tiago Vilaverde" userId="1bf6672c-3793-4daa-a251-5bd0438b4205" providerId="ADAL" clId="{05591FB7-F607-44E0-84AA-C6876C6C601E}" dt="2026-04-21T17:41:46.141" v="635" actId="478"/>
          <ac:spMkLst>
            <pc:docMk/>
            <pc:sldMk cId="2552601480" sldId="2576"/>
            <ac:spMk id="78" creationId="{870942E7-0E42-FC8E-30FA-C17DA8677CC7}"/>
          </ac:spMkLst>
        </pc:spChg>
        <pc:spChg chg="del">
          <ac:chgData name="Tiago Vilaverde" userId="1bf6672c-3793-4daa-a251-5bd0438b4205" providerId="ADAL" clId="{05591FB7-F607-44E0-84AA-C6876C6C601E}" dt="2026-04-21T17:52:08.993" v="655" actId="478"/>
          <ac:spMkLst>
            <pc:docMk/>
            <pc:sldMk cId="2552601480" sldId="2576"/>
            <ac:spMk id="79" creationId="{9E6D1ABC-1824-D609-767F-837D7A38AFE6}"/>
          </ac:spMkLst>
        </pc:spChg>
        <pc:spChg chg="add del">
          <ac:chgData name="Tiago Vilaverde" userId="1bf6672c-3793-4daa-a251-5bd0438b4205" providerId="ADAL" clId="{05591FB7-F607-44E0-84AA-C6876C6C601E}" dt="2026-04-21T17:45:23.030" v="650" actId="478"/>
          <ac:spMkLst>
            <pc:docMk/>
            <pc:sldMk cId="2552601480" sldId="2576"/>
            <ac:spMk id="80" creationId="{18ADB36C-853C-99F3-0617-A791421005CD}"/>
          </ac:spMkLst>
        </pc:spChg>
        <pc:spChg chg="del">
          <ac:chgData name="Tiago Vilaverde" userId="1bf6672c-3793-4daa-a251-5bd0438b4205" providerId="ADAL" clId="{05591FB7-F607-44E0-84AA-C6876C6C601E}" dt="2026-04-21T17:52:08.993" v="655" actId="478"/>
          <ac:spMkLst>
            <pc:docMk/>
            <pc:sldMk cId="2552601480" sldId="2576"/>
            <ac:spMk id="81" creationId="{BBBE5382-CDBC-9C00-81BD-0FBBD1F55782}"/>
          </ac:spMkLst>
        </pc:spChg>
        <pc:spChg chg="mod">
          <ac:chgData name="Tiago Vilaverde" userId="1bf6672c-3793-4daa-a251-5bd0438b4205" providerId="ADAL" clId="{05591FB7-F607-44E0-84AA-C6876C6C601E}" dt="2026-04-21T18:01:28.165" v="927" actId="20577"/>
          <ac:spMkLst>
            <pc:docMk/>
            <pc:sldMk cId="2552601480" sldId="2576"/>
            <ac:spMk id="82" creationId="{0DFF066E-AA95-3C39-ED96-4154383ADA84}"/>
          </ac:spMkLst>
        </pc:spChg>
        <pc:spChg chg="del">
          <ac:chgData name="Tiago Vilaverde" userId="1bf6672c-3793-4daa-a251-5bd0438b4205" providerId="ADAL" clId="{05591FB7-F607-44E0-84AA-C6876C6C601E}" dt="2026-04-21T17:55:03.609" v="664" actId="478"/>
          <ac:spMkLst>
            <pc:docMk/>
            <pc:sldMk cId="2552601480" sldId="2576"/>
            <ac:spMk id="83" creationId="{D81811FF-05C0-5283-C99E-C8BE965D24D8}"/>
          </ac:spMkLst>
        </pc:spChg>
        <pc:spChg chg="del">
          <ac:chgData name="Tiago Vilaverde" userId="1bf6672c-3793-4daa-a251-5bd0438b4205" providerId="ADAL" clId="{05591FB7-F607-44E0-84AA-C6876C6C601E}" dt="2026-04-21T17:55:03.609" v="664" actId="478"/>
          <ac:spMkLst>
            <pc:docMk/>
            <pc:sldMk cId="2552601480" sldId="2576"/>
            <ac:spMk id="84" creationId="{FB45F732-0B03-57F3-1B1D-97CA093006F9}"/>
          </ac:spMkLst>
        </pc:spChg>
        <pc:spChg chg="mod">
          <ac:chgData name="Tiago Vilaverde" userId="1bf6672c-3793-4daa-a251-5bd0438b4205" providerId="ADAL" clId="{05591FB7-F607-44E0-84AA-C6876C6C601E}" dt="2026-04-21T18:09:12.196" v="1202" actId="1035"/>
          <ac:spMkLst>
            <pc:docMk/>
            <pc:sldMk cId="2552601480" sldId="2576"/>
            <ac:spMk id="85" creationId="{96F68B20-8460-5D11-73B7-5E4AFBCFCDE2}"/>
          </ac:spMkLst>
        </pc:spChg>
        <pc:spChg chg="add mod">
          <ac:chgData name="Tiago Vilaverde" userId="1bf6672c-3793-4daa-a251-5bd0438b4205" providerId="ADAL" clId="{05591FB7-F607-44E0-84AA-C6876C6C601E}" dt="2026-04-21T17:58:06.044" v="669" actId="1076"/>
          <ac:spMkLst>
            <pc:docMk/>
            <pc:sldMk cId="2552601480" sldId="2576"/>
            <ac:spMk id="86" creationId="{D6F94790-0F7D-C612-4A98-127C89C86134}"/>
          </ac:spMkLst>
        </pc:spChg>
        <pc:spChg chg="add mod">
          <ac:chgData name="Tiago Vilaverde" userId="1bf6672c-3793-4daa-a251-5bd0438b4205" providerId="ADAL" clId="{05591FB7-F607-44E0-84AA-C6876C6C601E}" dt="2026-04-21T18:00:25.383" v="865" actId="1038"/>
          <ac:spMkLst>
            <pc:docMk/>
            <pc:sldMk cId="2552601480" sldId="2576"/>
            <ac:spMk id="87" creationId="{2D33A45C-4D5D-74BD-AB81-6A1F807526BA}"/>
          </ac:spMkLst>
        </pc:spChg>
        <pc:spChg chg="add mod">
          <ac:chgData name="Tiago Vilaverde" userId="1bf6672c-3793-4daa-a251-5bd0438b4205" providerId="ADAL" clId="{05591FB7-F607-44E0-84AA-C6876C6C601E}" dt="2026-04-21T18:00:34.407" v="868" actId="1038"/>
          <ac:spMkLst>
            <pc:docMk/>
            <pc:sldMk cId="2552601480" sldId="2576"/>
            <ac:spMk id="88" creationId="{DADABEE6-2770-D917-E63E-AD7575EE31B2}"/>
          </ac:spMkLst>
        </pc:spChg>
        <pc:spChg chg="add mod">
          <ac:chgData name="Tiago Vilaverde" userId="1bf6672c-3793-4daa-a251-5bd0438b4205" providerId="ADAL" clId="{05591FB7-F607-44E0-84AA-C6876C6C601E}" dt="2026-04-21T18:00:47.069" v="882" actId="1037"/>
          <ac:spMkLst>
            <pc:docMk/>
            <pc:sldMk cId="2552601480" sldId="2576"/>
            <ac:spMk id="89" creationId="{844DE13C-A5D1-1C42-4214-FBD1298FA38E}"/>
          </ac:spMkLst>
        </pc:spChg>
        <pc:spChg chg="add mod">
          <ac:chgData name="Tiago Vilaverde" userId="1bf6672c-3793-4daa-a251-5bd0438b4205" providerId="ADAL" clId="{05591FB7-F607-44E0-84AA-C6876C6C601E}" dt="2026-04-21T18:00:55.621" v="896" actId="1037"/>
          <ac:spMkLst>
            <pc:docMk/>
            <pc:sldMk cId="2552601480" sldId="2576"/>
            <ac:spMk id="90" creationId="{B038AB36-F0EF-173B-3EE9-ED9697734FAD}"/>
          </ac:spMkLst>
        </pc:spChg>
        <pc:spChg chg="add mod">
          <ac:chgData name="Tiago Vilaverde" userId="1bf6672c-3793-4daa-a251-5bd0438b4205" providerId="ADAL" clId="{05591FB7-F607-44E0-84AA-C6876C6C601E}" dt="2026-04-21T18:01:00.331" v="902" actId="1037"/>
          <ac:spMkLst>
            <pc:docMk/>
            <pc:sldMk cId="2552601480" sldId="2576"/>
            <ac:spMk id="91" creationId="{3098582C-26A8-3544-7985-20F83C625C2C}"/>
          </ac:spMkLst>
        </pc:spChg>
        <pc:spChg chg="add mod">
          <ac:chgData name="Tiago Vilaverde" userId="1bf6672c-3793-4daa-a251-5bd0438b4205" providerId="ADAL" clId="{05591FB7-F607-44E0-84AA-C6876C6C601E}" dt="2026-04-21T18:00:51.714" v="888" actId="1036"/>
          <ac:spMkLst>
            <pc:docMk/>
            <pc:sldMk cId="2552601480" sldId="2576"/>
            <ac:spMk id="92" creationId="{126086EB-418A-CC60-441A-72035F2792DE}"/>
          </ac:spMkLst>
        </pc:spChg>
        <pc:spChg chg="add mod">
          <ac:chgData name="Tiago Vilaverde" userId="1bf6672c-3793-4daa-a251-5bd0438b4205" providerId="ADAL" clId="{05591FB7-F607-44E0-84AA-C6876C6C601E}" dt="2026-04-21T18:01:04.744" v="909" actId="1037"/>
          <ac:spMkLst>
            <pc:docMk/>
            <pc:sldMk cId="2552601480" sldId="2576"/>
            <ac:spMk id="93" creationId="{560A1B70-84E1-7918-5A37-4AB01C71426C}"/>
          </ac:spMkLst>
        </pc:spChg>
        <pc:spChg chg="add mod">
          <ac:chgData name="Tiago Vilaverde" userId="1bf6672c-3793-4daa-a251-5bd0438b4205" providerId="ADAL" clId="{05591FB7-F607-44E0-84AA-C6876C6C601E}" dt="2026-04-21T18:01:10.517" v="919" actId="1038"/>
          <ac:spMkLst>
            <pc:docMk/>
            <pc:sldMk cId="2552601480" sldId="2576"/>
            <ac:spMk id="94" creationId="{C7CE33B8-5DC4-B293-1474-E2B38463E7F9}"/>
          </ac:spMkLst>
        </pc:spChg>
        <pc:spChg chg="add mod">
          <ac:chgData name="Tiago Vilaverde" userId="1bf6672c-3793-4daa-a251-5bd0438b4205" providerId="ADAL" clId="{05591FB7-F607-44E0-84AA-C6876C6C601E}" dt="2026-04-21T18:12:36.860" v="1316" actId="14100"/>
          <ac:spMkLst>
            <pc:docMk/>
            <pc:sldMk cId="2552601480" sldId="2576"/>
            <ac:spMk id="95" creationId="{E56E3331-F48B-F0DA-225A-A198EDB278D4}"/>
          </ac:spMkLst>
        </pc:spChg>
        <pc:spChg chg="add mod">
          <ac:chgData name="Tiago Vilaverde" userId="1bf6672c-3793-4daa-a251-5bd0438b4205" providerId="ADAL" clId="{05591FB7-F607-44E0-84AA-C6876C6C601E}" dt="2026-04-21T18:12:22.839" v="1308" actId="1037"/>
          <ac:spMkLst>
            <pc:docMk/>
            <pc:sldMk cId="2552601480" sldId="2576"/>
            <ac:spMk id="96" creationId="{4DBCF408-C327-891F-557D-141C450F1154}"/>
          </ac:spMkLst>
        </pc:spChg>
        <pc:spChg chg="add mod">
          <ac:chgData name="Tiago Vilaverde" userId="1bf6672c-3793-4daa-a251-5bd0438b4205" providerId="ADAL" clId="{05591FB7-F607-44E0-84AA-C6876C6C601E}" dt="2026-04-21T18:12:29.319" v="1309" actId="1037"/>
          <ac:spMkLst>
            <pc:docMk/>
            <pc:sldMk cId="2552601480" sldId="2576"/>
            <ac:spMk id="97" creationId="{7B80130C-CE41-8404-FF68-C3A9DB542611}"/>
          </ac:spMkLst>
        </pc:spChg>
        <pc:spChg chg="add mod">
          <ac:chgData name="Tiago Vilaverde" userId="1bf6672c-3793-4daa-a251-5bd0438b4205" providerId="ADAL" clId="{05591FB7-F607-44E0-84AA-C6876C6C601E}" dt="2026-04-21T18:12:22.839" v="1308" actId="1037"/>
          <ac:spMkLst>
            <pc:docMk/>
            <pc:sldMk cId="2552601480" sldId="2576"/>
            <ac:spMk id="98" creationId="{7EE0FF1F-B6D9-B399-20A4-40675CA1D498}"/>
          </ac:spMkLst>
        </pc:spChg>
        <pc:spChg chg="add del mod">
          <ac:chgData name="Tiago Vilaverde" userId="1bf6672c-3793-4daa-a251-5bd0438b4205" providerId="ADAL" clId="{05591FB7-F607-44E0-84AA-C6876C6C601E}" dt="2026-04-21T18:02:32.687" v="968" actId="478"/>
          <ac:spMkLst>
            <pc:docMk/>
            <pc:sldMk cId="2552601480" sldId="2576"/>
            <ac:spMk id="99" creationId="{5A08CC43-6940-9569-1D5A-545158E7FFC8}"/>
          </ac:spMkLst>
        </pc:spChg>
        <pc:spChg chg="add mod">
          <ac:chgData name="Tiago Vilaverde" userId="1bf6672c-3793-4daa-a251-5bd0438b4205" providerId="ADAL" clId="{05591FB7-F607-44E0-84AA-C6876C6C601E}" dt="2026-04-21T18:10:07.386" v="1272" actId="1036"/>
          <ac:spMkLst>
            <pc:docMk/>
            <pc:sldMk cId="2552601480" sldId="2576"/>
            <ac:spMk id="100" creationId="{53BFC2A4-9170-5AA2-E9FC-63691FDCB132}"/>
          </ac:spMkLst>
        </pc:spChg>
        <pc:spChg chg="add mod">
          <ac:chgData name="Tiago Vilaverde" userId="1bf6672c-3793-4daa-a251-5bd0438b4205" providerId="ADAL" clId="{05591FB7-F607-44E0-84AA-C6876C6C601E}" dt="2026-04-21T18:09:04.040" v="1193" actId="1035"/>
          <ac:spMkLst>
            <pc:docMk/>
            <pc:sldMk cId="2552601480" sldId="2576"/>
            <ac:spMk id="102" creationId="{E6D68029-2044-BE19-9423-719CBDEF0A0F}"/>
          </ac:spMkLst>
        </pc:spChg>
        <pc:spChg chg="add mod">
          <ac:chgData name="Tiago Vilaverde" userId="1bf6672c-3793-4daa-a251-5bd0438b4205" providerId="ADAL" clId="{05591FB7-F607-44E0-84AA-C6876C6C601E}" dt="2026-04-21T18:09:08.580" v="1199" actId="20577"/>
          <ac:spMkLst>
            <pc:docMk/>
            <pc:sldMk cId="2552601480" sldId="2576"/>
            <ac:spMk id="103" creationId="{8F02E40A-27D3-EFAE-CD7D-A4BF909DE411}"/>
          </ac:spMkLst>
        </pc:spChg>
        <pc:spChg chg="add mod">
          <ac:chgData name="Tiago Vilaverde" userId="1bf6672c-3793-4daa-a251-5bd0438b4205" providerId="ADAL" clId="{05591FB7-F607-44E0-84AA-C6876C6C601E}" dt="2026-04-21T18:10:02.229" v="1267" actId="1035"/>
          <ac:spMkLst>
            <pc:docMk/>
            <pc:sldMk cId="2552601480" sldId="2576"/>
            <ac:spMk id="106" creationId="{B7D9E5CE-B5DA-C454-8FB5-49D3AACF29A0}"/>
          </ac:spMkLst>
        </pc:spChg>
        <pc:spChg chg="add mod">
          <ac:chgData name="Tiago Vilaverde" userId="1bf6672c-3793-4daa-a251-5bd0438b4205" providerId="ADAL" clId="{05591FB7-F607-44E0-84AA-C6876C6C601E}" dt="2026-04-21T18:10:12.555" v="1274" actId="20577"/>
          <ac:spMkLst>
            <pc:docMk/>
            <pc:sldMk cId="2552601480" sldId="2576"/>
            <ac:spMk id="107" creationId="{93E629A5-B93D-6DDB-F176-388204328A77}"/>
          </ac:spMkLst>
        </pc:spChg>
        <pc:graphicFrameChg chg="add del">
          <ac:chgData name="Tiago Vilaverde" userId="1bf6672c-3793-4daa-a251-5bd0438b4205" providerId="ADAL" clId="{05591FB7-F607-44E0-84AA-C6876C6C601E}" dt="2026-04-21T17:52:04.218" v="654" actId="478"/>
          <ac:graphicFrameMkLst>
            <pc:docMk/>
            <pc:sldMk cId="2552601480" sldId="2576"/>
            <ac:graphicFrameMk id="6" creationId="{0D1778B4-99A2-EEE1-0CD4-78CA20F53139}"/>
          </ac:graphicFrameMkLst>
        </pc:graphicFrameChg>
        <pc:graphicFrameChg chg="add mod">
          <ac:chgData name="Tiago Vilaverde" userId="1bf6672c-3793-4daa-a251-5bd0438b4205" providerId="ADAL" clId="{05591FB7-F607-44E0-84AA-C6876C6C601E}" dt="2026-04-21T17:41:43.653" v="630" actId="1076"/>
          <ac:graphicFrameMkLst>
            <pc:docMk/>
            <pc:sldMk cId="2552601480" sldId="2576"/>
            <ac:graphicFrameMk id="57" creationId="{AFFCB5AD-BED9-7737-CB70-B135DCE7453B}"/>
          </ac:graphicFrameMkLst>
        </pc:graphicFrameChg>
        <pc:graphicFrameChg chg="mod modGraphic">
          <ac:chgData name="Tiago Vilaverde" userId="1bf6672c-3793-4daa-a251-5bd0438b4205" providerId="ADAL" clId="{05591FB7-F607-44E0-84AA-C6876C6C601E}" dt="2026-04-21T18:06:55.475" v="1102" actId="20577"/>
          <ac:graphicFrameMkLst>
            <pc:docMk/>
            <pc:sldMk cId="2552601480" sldId="2576"/>
            <ac:graphicFrameMk id="64" creationId="{D22CD45E-631D-C02F-0DFD-29DD907D9208}"/>
          </ac:graphicFrameMkLst>
        </pc:graphicFrameChg>
        <pc:graphicFrameChg chg="add mod">
          <ac:chgData name="Tiago Vilaverde" userId="1bf6672c-3793-4daa-a251-5bd0438b4205" providerId="ADAL" clId="{05591FB7-F607-44E0-84AA-C6876C6C601E}" dt="2026-04-21T17:57:44.529" v="668"/>
          <ac:graphicFrameMkLst>
            <pc:docMk/>
            <pc:sldMk cId="2552601480" sldId="2576"/>
            <ac:graphicFrameMk id="74" creationId="{49048A9E-E047-C2B3-A354-B94A0F1BCC53}"/>
          </ac:graphicFrameMkLst>
        </pc:graphicFrameChg>
        <pc:picChg chg="mod">
          <ac:chgData name="Tiago Vilaverde" userId="1bf6672c-3793-4daa-a251-5bd0438b4205" providerId="ADAL" clId="{05591FB7-F607-44E0-84AA-C6876C6C601E}" dt="2026-04-21T18:13:34.829" v="1361" actId="1076"/>
          <ac:picMkLst>
            <pc:docMk/>
            <pc:sldMk cId="2552601480" sldId="2576"/>
            <ac:picMk id="2" creationId="{DBD97B6A-F3F0-49ED-9B74-673B130309EB}"/>
          </ac:picMkLst>
        </pc:picChg>
        <pc:cxnChg chg="del">
          <ac:chgData name="Tiago Vilaverde" userId="1bf6672c-3793-4daa-a251-5bd0438b4205" providerId="ADAL" clId="{05591FB7-F607-44E0-84AA-C6876C6C601E}" dt="2026-04-21T17:42:01.701" v="640" actId="478"/>
          <ac:cxnSpMkLst>
            <pc:docMk/>
            <pc:sldMk cId="2552601480" sldId="2576"/>
            <ac:cxnSpMk id="8" creationId="{9E929F5F-0A08-E372-D920-EEC0F77D1AD4}"/>
          </ac:cxnSpMkLst>
        </pc:cxnChg>
        <pc:cxnChg chg="add del">
          <ac:chgData name="Tiago Vilaverde" userId="1bf6672c-3793-4daa-a251-5bd0438b4205" providerId="ADAL" clId="{05591FB7-F607-44E0-84AA-C6876C6C601E}" dt="2026-04-21T17:41:54.284" v="637" actId="478"/>
          <ac:cxnSpMkLst>
            <pc:docMk/>
            <pc:sldMk cId="2552601480" sldId="2576"/>
            <ac:cxnSpMk id="9" creationId="{003C6C1F-8A47-AD89-1D93-2501EC9C790B}"/>
          </ac:cxnSpMkLst>
        </pc:cxnChg>
        <pc:cxnChg chg="add del">
          <ac:chgData name="Tiago Vilaverde" userId="1bf6672c-3793-4daa-a251-5bd0438b4205" providerId="ADAL" clId="{05591FB7-F607-44E0-84AA-C6876C6C601E}" dt="2026-04-21T17:42:03.891" v="641" actId="478"/>
          <ac:cxnSpMkLst>
            <pc:docMk/>
            <pc:sldMk cId="2552601480" sldId="2576"/>
            <ac:cxnSpMk id="10" creationId="{DC9E956A-FE6A-F8AD-B2EC-1DA7B12BE871}"/>
          </ac:cxnSpMkLst>
        </pc:cxnChg>
        <pc:cxnChg chg="del">
          <ac:chgData name="Tiago Vilaverde" userId="1bf6672c-3793-4daa-a251-5bd0438b4205" providerId="ADAL" clId="{05591FB7-F607-44E0-84AA-C6876C6C601E}" dt="2026-04-21T17:41:59.110" v="639" actId="478"/>
          <ac:cxnSpMkLst>
            <pc:docMk/>
            <pc:sldMk cId="2552601480" sldId="2576"/>
            <ac:cxnSpMk id="13" creationId="{1E505E08-8700-01F1-1751-222D28112FA5}"/>
          </ac:cxnSpMkLst>
        </pc:cxnChg>
        <pc:cxnChg chg="del">
          <ac:chgData name="Tiago Vilaverde" userId="1bf6672c-3793-4daa-a251-5bd0438b4205" providerId="ADAL" clId="{05591FB7-F607-44E0-84AA-C6876C6C601E}" dt="2026-04-21T17:43:17.023" v="646" actId="478"/>
          <ac:cxnSpMkLst>
            <pc:docMk/>
            <pc:sldMk cId="2552601480" sldId="2576"/>
            <ac:cxnSpMk id="14" creationId="{7DDD724D-18A7-278C-8B1F-39665764E8D2}"/>
          </ac:cxnSpMkLst>
        </pc:cxnChg>
        <pc:cxnChg chg="del">
          <ac:chgData name="Tiago Vilaverde" userId="1bf6672c-3793-4daa-a251-5bd0438b4205" providerId="ADAL" clId="{05591FB7-F607-44E0-84AA-C6876C6C601E}" dt="2026-04-21T17:42:54.440" v="643" actId="478"/>
          <ac:cxnSpMkLst>
            <pc:docMk/>
            <pc:sldMk cId="2552601480" sldId="2576"/>
            <ac:cxnSpMk id="15" creationId="{A9FEE499-749E-E330-C7E2-1C229C5E8304}"/>
          </ac:cxnSpMkLst>
        </pc:cxnChg>
        <pc:cxnChg chg="add del">
          <ac:chgData name="Tiago Vilaverde" userId="1bf6672c-3793-4daa-a251-5bd0438b4205" providerId="ADAL" clId="{05591FB7-F607-44E0-84AA-C6876C6C601E}" dt="2026-04-21T17:41:56.616" v="638" actId="478"/>
          <ac:cxnSpMkLst>
            <pc:docMk/>
            <pc:sldMk cId="2552601480" sldId="2576"/>
            <ac:cxnSpMk id="16" creationId="{C32C362A-E733-A47C-F37B-19C1D5E502EA}"/>
          </ac:cxnSpMkLst>
        </pc:cxnChg>
        <pc:cxnChg chg="del">
          <ac:chgData name="Tiago Vilaverde" userId="1bf6672c-3793-4daa-a251-5bd0438b4205" providerId="ADAL" clId="{05591FB7-F607-44E0-84AA-C6876C6C601E}" dt="2026-04-21T17:42:06.122" v="642" actId="478"/>
          <ac:cxnSpMkLst>
            <pc:docMk/>
            <pc:sldMk cId="2552601480" sldId="2576"/>
            <ac:cxnSpMk id="18" creationId="{955B6C46-47A5-6768-C370-9E771159F49C}"/>
          </ac:cxnSpMkLst>
        </pc:cxnChg>
        <pc:cxnChg chg="del">
          <ac:chgData name="Tiago Vilaverde" userId="1bf6672c-3793-4daa-a251-5bd0438b4205" providerId="ADAL" clId="{05591FB7-F607-44E0-84AA-C6876C6C601E}" dt="2026-04-21T17:43:11.352" v="644" actId="478"/>
          <ac:cxnSpMkLst>
            <pc:docMk/>
            <pc:sldMk cId="2552601480" sldId="2576"/>
            <ac:cxnSpMk id="20" creationId="{D159FCB4-9B0A-9093-7A23-FA45C232C1AB}"/>
          </ac:cxnSpMkLst>
        </pc:cxnChg>
        <pc:cxnChg chg="add del">
          <ac:chgData name="Tiago Vilaverde" userId="1bf6672c-3793-4daa-a251-5bd0438b4205" providerId="ADAL" clId="{05591FB7-F607-44E0-84AA-C6876C6C601E}" dt="2026-04-21T17:43:13.397" v="645" actId="478"/>
          <ac:cxnSpMkLst>
            <pc:docMk/>
            <pc:sldMk cId="2552601480" sldId="2576"/>
            <ac:cxnSpMk id="21" creationId="{2915A2C4-924D-2AC6-F50E-89AFF9BE7D74}"/>
          </ac:cxnSpMkLst>
        </pc:cxnChg>
        <pc:cxnChg chg="add mod">
          <ac:chgData name="Tiago Vilaverde" userId="1bf6672c-3793-4daa-a251-5bd0438b4205" providerId="ADAL" clId="{05591FB7-F607-44E0-84AA-C6876C6C601E}" dt="2026-04-21T18:07:29.087" v="1106" actId="1076"/>
          <ac:cxnSpMkLst>
            <pc:docMk/>
            <pc:sldMk cId="2552601480" sldId="2576"/>
            <ac:cxnSpMk id="101" creationId="{31EFD293-79E6-E221-340A-B3DD5E05DD2F}"/>
          </ac:cxnSpMkLst>
        </pc:cxnChg>
        <pc:cxnChg chg="add mod">
          <ac:chgData name="Tiago Vilaverde" userId="1bf6672c-3793-4daa-a251-5bd0438b4205" providerId="ADAL" clId="{05591FB7-F607-44E0-84AA-C6876C6C601E}" dt="2026-04-21T18:08:59.085" v="1190" actId="1076"/>
          <ac:cxnSpMkLst>
            <pc:docMk/>
            <pc:sldMk cId="2552601480" sldId="2576"/>
            <ac:cxnSpMk id="104" creationId="{8234DAB3-1506-A66F-9E18-DF8DC25652AD}"/>
          </ac:cxnSpMkLst>
        </pc:cxnChg>
        <pc:cxnChg chg="add mod">
          <ac:chgData name="Tiago Vilaverde" userId="1bf6672c-3793-4daa-a251-5bd0438b4205" providerId="ADAL" clId="{05591FB7-F607-44E0-84AA-C6876C6C601E}" dt="2026-04-21T18:09:47.796" v="1241" actId="1037"/>
          <ac:cxnSpMkLst>
            <pc:docMk/>
            <pc:sldMk cId="2552601480" sldId="2576"/>
            <ac:cxnSpMk id="105" creationId="{B89234DC-7C2B-2F6E-996E-CB13DA39298D}"/>
          </ac:cxnSpMkLst>
        </pc:cxnChg>
      </pc:sldChg>
      <pc:sldChg chg="addSp delSp modSp mod">
        <pc:chgData name="Tiago Vilaverde" userId="1bf6672c-3793-4daa-a251-5bd0438b4205" providerId="ADAL" clId="{05591FB7-F607-44E0-84AA-C6876C6C601E}" dt="2026-04-22T00:24:03.176" v="1941" actId="20577"/>
        <pc:sldMkLst>
          <pc:docMk/>
          <pc:sldMk cId="966044382" sldId="2577"/>
        </pc:sldMkLst>
        <pc:spChg chg="del">
          <ac:chgData name="Tiago Vilaverde" userId="1bf6672c-3793-4daa-a251-5bd0438b4205" providerId="ADAL" clId="{05591FB7-F607-44E0-84AA-C6876C6C601E}" dt="2026-04-21T18:10:50.275" v="1276" actId="478"/>
          <ac:spMkLst>
            <pc:docMk/>
            <pc:sldMk cId="966044382" sldId="2577"/>
            <ac:spMk id="4" creationId="{B48F4E0D-A6C2-5F21-42C1-3B36488A4407}"/>
          </ac:spMkLst>
        </pc:spChg>
        <pc:spChg chg="del">
          <ac:chgData name="Tiago Vilaverde" userId="1bf6672c-3793-4daa-a251-5bd0438b4205" providerId="ADAL" clId="{05591FB7-F607-44E0-84AA-C6876C6C601E}" dt="2026-04-21T18:10:50.275" v="1276" actId="478"/>
          <ac:spMkLst>
            <pc:docMk/>
            <pc:sldMk cId="966044382" sldId="2577"/>
            <ac:spMk id="5" creationId="{F644EAB1-76B1-9DEC-C558-A8040D106F6B}"/>
          </ac:spMkLst>
        </pc:spChg>
        <pc:spChg chg="mod">
          <ac:chgData name="Tiago Vilaverde" userId="1bf6672c-3793-4daa-a251-5bd0438b4205" providerId="ADAL" clId="{05591FB7-F607-44E0-84AA-C6876C6C601E}" dt="2026-04-22T00:02:17.688" v="1479" actId="20577"/>
          <ac:spMkLst>
            <pc:docMk/>
            <pc:sldMk cId="966044382" sldId="2577"/>
            <ac:spMk id="6" creationId="{44E3D77F-7A9E-ED38-9096-EA661B06C627}"/>
          </ac:spMkLst>
        </pc:spChg>
        <pc:spChg chg="del">
          <ac:chgData name="Tiago Vilaverde" userId="1bf6672c-3793-4daa-a251-5bd0438b4205" providerId="ADAL" clId="{05591FB7-F607-44E0-84AA-C6876C6C601E}" dt="2026-04-21T18:11:07.123" v="1282" actId="478"/>
          <ac:spMkLst>
            <pc:docMk/>
            <pc:sldMk cId="966044382" sldId="2577"/>
            <ac:spMk id="10" creationId="{BED74A7D-3560-AB97-53FB-814CD34A5F48}"/>
          </ac:spMkLst>
        </pc:spChg>
        <pc:spChg chg="mod">
          <ac:chgData name="Tiago Vilaverde" userId="1bf6672c-3793-4daa-a251-5bd0438b4205" providerId="ADAL" clId="{05591FB7-F607-44E0-84AA-C6876C6C601E}" dt="2026-04-22T00:03:36.911" v="1522" actId="1037"/>
          <ac:spMkLst>
            <pc:docMk/>
            <pc:sldMk cId="966044382" sldId="2577"/>
            <ac:spMk id="14" creationId="{30C457E6-B844-B826-AF9D-00FA02C04A54}"/>
          </ac:spMkLst>
        </pc:spChg>
        <pc:spChg chg="add mod">
          <ac:chgData name="Tiago Vilaverde" userId="1bf6672c-3793-4daa-a251-5bd0438b4205" providerId="ADAL" clId="{05591FB7-F607-44E0-84AA-C6876C6C601E}" dt="2026-04-22T00:00:32.244" v="1468" actId="1036"/>
          <ac:spMkLst>
            <pc:docMk/>
            <pc:sldMk cId="966044382" sldId="2577"/>
            <ac:spMk id="16" creationId="{4C180186-7E06-4CE4-6EA6-5109B02F26E3}"/>
          </ac:spMkLst>
        </pc:spChg>
        <pc:spChg chg="add mod">
          <ac:chgData name="Tiago Vilaverde" userId="1bf6672c-3793-4daa-a251-5bd0438b4205" providerId="ADAL" clId="{05591FB7-F607-44E0-84AA-C6876C6C601E}" dt="2026-04-22T00:00:32.244" v="1468" actId="1036"/>
          <ac:spMkLst>
            <pc:docMk/>
            <pc:sldMk cId="966044382" sldId="2577"/>
            <ac:spMk id="17" creationId="{9D965F63-A974-2716-78D2-5CBA2F9B0138}"/>
          </ac:spMkLst>
        </pc:spChg>
        <pc:spChg chg="add mod">
          <ac:chgData name="Tiago Vilaverde" userId="1bf6672c-3793-4daa-a251-5bd0438b4205" providerId="ADAL" clId="{05591FB7-F607-44E0-84AA-C6876C6C601E}" dt="2026-04-22T00:00:15.728" v="1460" actId="1036"/>
          <ac:spMkLst>
            <pc:docMk/>
            <pc:sldMk cId="966044382" sldId="2577"/>
            <ac:spMk id="18" creationId="{BBB45EA9-A58F-1A60-6538-E6BA1C5C3715}"/>
          </ac:spMkLst>
        </pc:spChg>
        <pc:spChg chg="add mod">
          <ac:chgData name="Tiago Vilaverde" userId="1bf6672c-3793-4daa-a251-5bd0438b4205" providerId="ADAL" clId="{05591FB7-F607-44E0-84AA-C6876C6C601E}" dt="2026-04-22T00:00:15.728" v="1460" actId="1036"/>
          <ac:spMkLst>
            <pc:docMk/>
            <pc:sldMk cId="966044382" sldId="2577"/>
            <ac:spMk id="20" creationId="{FB4B962E-3A7F-AA9D-8A17-BDF38459C295}"/>
          </ac:spMkLst>
        </pc:spChg>
        <pc:spChg chg="add mod">
          <ac:chgData name="Tiago Vilaverde" userId="1bf6672c-3793-4daa-a251-5bd0438b4205" providerId="ADAL" clId="{05591FB7-F607-44E0-84AA-C6876C6C601E}" dt="2026-04-22T00:00:08.771" v="1455" actId="1037"/>
          <ac:spMkLst>
            <pc:docMk/>
            <pc:sldMk cId="966044382" sldId="2577"/>
            <ac:spMk id="21" creationId="{4370EC01-E1D1-2CEC-78D8-013CA8D61E40}"/>
          </ac:spMkLst>
        </pc:spChg>
        <pc:spChg chg="add mod">
          <ac:chgData name="Tiago Vilaverde" userId="1bf6672c-3793-4daa-a251-5bd0438b4205" providerId="ADAL" clId="{05591FB7-F607-44E0-84AA-C6876C6C601E}" dt="2026-04-22T00:00:08.771" v="1455" actId="1037"/>
          <ac:spMkLst>
            <pc:docMk/>
            <pc:sldMk cId="966044382" sldId="2577"/>
            <ac:spMk id="22" creationId="{6EB022F8-7DA3-85CD-5D98-D530407762C9}"/>
          </ac:spMkLst>
        </pc:spChg>
        <pc:spChg chg="mod">
          <ac:chgData name="Tiago Vilaverde" userId="1bf6672c-3793-4daa-a251-5bd0438b4205" providerId="ADAL" clId="{05591FB7-F607-44E0-84AA-C6876C6C601E}" dt="2026-04-22T00:24:03.176" v="1941" actId="20577"/>
          <ac:spMkLst>
            <pc:docMk/>
            <pc:sldMk cId="966044382" sldId="2577"/>
            <ac:spMk id="81" creationId="{B004DD63-C4C6-933A-2956-9D15B83DF832}"/>
          </ac:spMkLst>
        </pc:spChg>
        <pc:spChg chg="mod">
          <ac:chgData name="Tiago Vilaverde" userId="1bf6672c-3793-4daa-a251-5bd0438b4205" providerId="ADAL" clId="{05591FB7-F607-44E0-84AA-C6876C6C601E}" dt="2026-04-21T23:57:58.788" v="1443" actId="1076"/>
          <ac:spMkLst>
            <pc:docMk/>
            <pc:sldMk cId="966044382" sldId="2577"/>
            <ac:spMk id="83" creationId="{01BAD4D4-6FD4-7B9C-106E-76B5B98C565C}"/>
          </ac:spMkLst>
        </pc:spChg>
        <pc:spChg chg="del">
          <ac:chgData name="Tiago Vilaverde" userId="1bf6672c-3793-4daa-a251-5bd0438b4205" providerId="ADAL" clId="{05591FB7-F607-44E0-84AA-C6876C6C601E}" dt="2026-04-21T18:10:50.275" v="1276" actId="478"/>
          <ac:spMkLst>
            <pc:docMk/>
            <pc:sldMk cId="966044382" sldId="2577"/>
            <ac:spMk id="88" creationId="{E918E666-D142-BE54-3C08-490C69D385A0}"/>
          </ac:spMkLst>
        </pc:spChg>
        <pc:spChg chg="del">
          <ac:chgData name="Tiago Vilaverde" userId="1bf6672c-3793-4daa-a251-5bd0438b4205" providerId="ADAL" clId="{05591FB7-F607-44E0-84AA-C6876C6C601E}" dt="2026-04-21T18:10:50.275" v="1276" actId="478"/>
          <ac:spMkLst>
            <pc:docMk/>
            <pc:sldMk cId="966044382" sldId="2577"/>
            <ac:spMk id="91" creationId="{10BC415D-F001-4E24-30E4-BEC4E71C5B57}"/>
          </ac:spMkLst>
        </pc:spChg>
        <pc:spChg chg="del">
          <ac:chgData name="Tiago Vilaverde" userId="1bf6672c-3793-4daa-a251-5bd0438b4205" providerId="ADAL" clId="{05591FB7-F607-44E0-84AA-C6876C6C601E}" dt="2026-04-21T18:10:50.275" v="1276" actId="478"/>
          <ac:spMkLst>
            <pc:docMk/>
            <pc:sldMk cId="966044382" sldId="2577"/>
            <ac:spMk id="93" creationId="{B58CD0D9-CC33-922C-3B2F-15B1B128B706}"/>
          </ac:spMkLst>
        </pc:spChg>
        <pc:spChg chg="del">
          <ac:chgData name="Tiago Vilaverde" userId="1bf6672c-3793-4daa-a251-5bd0438b4205" providerId="ADAL" clId="{05591FB7-F607-44E0-84AA-C6876C6C601E}" dt="2026-04-21T18:10:54.496" v="1278" actId="478"/>
          <ac:spMkLst>
            <pc:docMk/>
            <pc:sldMk cId="966044382" sldId="2577"/>
            <ac:spMk id="95" creationId="{649165DF-14BA-625A-5756-ECD0FCBF6107}"/>
          </ac:spMkLst>
        </pc:spChg>
        <pc:spChg chg="del">
          <ac:chgData name="Tiago Vilaverde" userId="1bf6672c-3793-4daa-a251-5bd0438b4205" providerId="ADAL" clId="{05591FB7-F607-44E0-84AA-C6876C6C601E}" dt="2026-04-21T18:10:50.275" v="1276" actId="478"/>
          <ac:spMkLst>
            <pc:docMk/>
            <pc:sldMk cId="966044382" sldId="2577"/>
            <ac:spMk id="98" creationId="{7BC84B2B-F80C-23B6-806D-B434EE66A110}"/>
          </ac:spMkLst>
        </pc:spChg>
        <pc:spChg chg="del">
          <ac:chgData name="Tiago Vilaverde" userId="1bf6672c-3793-4daa-a251-5bd0438b4205" providerId="ADAL" clId="{05591FB7-F607-44E0-84AA-C6876C6C601E}" dt="2026-04-21T18:10:50.275" v="1276" actId="478"/>
          <ac:spMkLst>
            <pc:docMk/>
            <pc:sldMk cId="966044382" sldId="2577"/>
            <ac:spMk id="99" creationId="{9DB5E0EA-E893-8CEC-BAA3-6CC1FE4139B0}"/>
          </ac:spMkLst>
        </pc:spChg>
        <pc:spChg chg="del">
          <ac:chgData name="Tiago Vilaverde" userId="1bf6672c-3793-4daa-a251-5bd0438b4205" providerId="ADAL" clId="{05591FB7-F607-44E0-84AA-C6876C6C601E}" dt="2026-04-21T18:10:50.275" v="1276" actId="478"/>
          <ac:spMkLst>
            <pc:docMk/>
            <pc:sldMk cId="966044382" sldId="2577"/>
            <ac:spMk id="102" creationId="{5388B085-9B42-98E7-5D83-7B079CDE7604}"/>
          </ac:spMkLst>
        </pc:spChg>
        <pc:spChg chg="del">
          <ac:chgData name="Tiago Vilaverde" userId="1bf6672c-3793-4daa-a251-5bd0438b4205" providerId="ADAL" clId="{05591FB7-F607-44E0-84AA-C6876C6C601E}" dt="2026-04-21T18:10:59.263" v="1279" actId="478"/>
          <ac:spMkLst>
            <pc:docMk/>
            <pc:sldMk cId="966044382" sldId="2577"/>
            <ac:spMk id="105" creationId="{11DACAFD-E5FF-FE45-4962-8F0FADFE3FE6}"/>
          </ac:spMkLst>
        </pc:spChg>
        <pc:spChg chg="del">
          <ac:chgData name="Tiago Vilaverde" userId="1bf6672c-3793-4daa-a251-5bd0438b4205" providerId="ADAL" clId="{05591FB7-F607-44E0-84AA-C6876C6C601E}" dt="2026-04-21T18:10:50.275" v="1276" actId="478"/>
          <ac:spMkLst>
            <pc:docMk/>
            <pc:sldMk cId="966044382" sldId="2577"/>
            <ac:spMk id="106" creationId="{F74D9198-A726-74BF-9299-CBEE441F40EB}"/>
          </ac:spMkLst>
        </pc:spChg>
        <pc:spChg chg="del">
          <ac:chgData name="Tiago Vilaverde" userId="1bf6672c-3793-4daa-a251-5bd0438b4205" providerId="ADAL" clId="{05591FB7-F607-44E0-84AA-C6876C6C601E}" dt="2026-04-21T18:10:50.275" v="1276" actId="478"/>
          <ac:spMkLst>
            <pc:docMk/>
            <pc:sldMk cId="966044382" sldId="2577"/>
            <ac:spMk id="110" creationId="{675AAB66-D6AE-953A-7052-2AF9E60D4EED}"/>
          </ac:spMkLst>
        </pc:spChg>
        <pc:spChg chg="del">
          <ac:chgData name="Tiago Vilaverde" userId="1bf6672c-3793-4daa-a251-5bd0438b4205" providerId="ADAL" clId="{05591FB7-F607-44E0-84AA-C6876C6C601E}" dt="2026-04-21T18:11:07.123" v="1282" actId="478"/>
          <ac:spMkLst>
            <pc:docMk/>
            <pc:sldMk cId="966044382" sldId="2577"/>
            <ac:spMk id="114" creationId="{86A38B17-A907-42F3-77CA-A3F1A0068034}"/>
          </ac:spMkLst>
        </pc:spChg>
        <pc:spChg chg="del">
          <ac:chgData name="Tiago Vilaverde" userId="1bf6672c-3793-4daa-a251-5bd0438b4205" providerId="ADAL" clId="{05591FB7-F607-44E0-84AA-C6876C6C601E}" dt="2026-04-21T18:11:07.123" v="1282" actId="478"/>
          <ac:spMkLst>
            <pc:docMk/>
            <pc:sldMk cId="966044382" sldId="2577"/>
            <ac:spMk id="115" creationId="{40476A56-046D-0253-ADA4-F8E82AC9A781}"/>
          </ac:spMkLst>
        </pc:spChg>
        <pc:spChg chg="del">
          <ac:chgData name="Tiago Vilaverde" userId="1bf6672c-3793-4daa-a251-5bd0438b4205" providerId="ADAL" clId="{05591FB7-F607-44E0-84AA-C6876C6C601E}" dt="2026-04-21T18:11:07.123" v="1282" actId="478"/>
          <ac:spMkLst>
            <pc:docMk/>
            <pc:sldMk cId="966044382" sldId="2577"/>
            <ac:spMk id="116" creationId="{F8E581FE-9357-41FA-8732-10379087439D}"/>
          </ac:spMkLst>
        </pc:spChg>
        <pc:spChg chg="del">
          <ac:chgData name="Tiago Vilaverde" userId="1bf6672c-3793-4daa-a251-5bd0438b4205" providerId="ADAL" clId="{05591FB7-F607-44E0-84AA-C6876C6C601E}" dt="2026-04-21T18:11:07.123" v="1282" actId="478"/>
          <ac:spMkLst>
            <pc:docMk/>
            <pc:sldMk cId="966044382" sldId="2577"/>
            <ac:spMk id="117" creationId="{F1E72E22-14A9-0F96-236A-B84B373AEF92}"/>
          </ac:spMkLst>
        </pc:spChg>
        <pc:spChg chg="del">
          <ac:chgData name="Tiago Vilaverde" userId="1bf6672c-3793-4daa-a251-5bd0438b4205" providerId="ADAL" clId="{05591FB7-F607-44E0-84AA-C6876C6C601E}" dt="2026-04-21T18:11:07.123" v="1282" actId="478"/>
          <ac:spMkLst>
            <pc:docMk/>
            <pc:sldMk cId="966044382" sldId="2577"/>
            <ac:spMk id="120" creationId="{011DEA78-C6DE-E1DA-3ADF-4F6EE51C41CC}"/>
          </ac:spMkLst>
        </pc:spChg>
        <pc:spChg chg="del">
          <ac:chgData name="Tiago Vilaverde" userId="1bf6672c-3793-4daa-a251-5bd0438b4205" providerId="ADAL" clId="{05591FB7-F607-44E0-84AA-C6876C6C601E}" dt="2026-04-21T18:11:07.123" v="1282" actId="478"/>
          <ac:spMkLst>
            <pc:docMk/>
            <pc:sldMk cId="966044382" sldId="2577"/>
            <ac:spMk id="122" creationId="{CF8E9678-EB39-C39D-F1B2-423629FCAB1B}"/>
          </ac:spMkLst>
        </pc:spChg>
        <pc:spChg chg="del">
          <ac:chgData name="Tiago Vilaverde" userId="1bf6672c-3793-4daa-a251-5bd0438b4205" providerId="ADAL" clId="{05591FB7-F607-44E0-84AA-C6876C6C601E}" dt="2026-04-21T18:11:04.122" v="1281" actId="478"/>
          <ac:spMkLst>
            <pc:docMk/>
            <pc:sldMk cId="966044382" sldId="2577"/>
            <ac:spMk id="123" creationId="{2E43AD1F-3933-E40B-6000-E213897F6903}"/>
          </ac:spMkLst>
        </pc:spChg>
        <pc:spChg chg="del">
          <ac:chgData name="Tiago Vilaverde" userId="1bf6672c-3793-4daa-a251-5bd0438b4205" providerId="ADAL" clId="{05591FB7-F607-44E0-84AA-C6876C6C601E}" dt="2026-04-21T18:11:04.122" v="1281" actId="478"/>
          <ac:spMkLst>
            <pc:docMk/>
            <pc:sldMk cId="966044382" sldId="2577"/>
            <ac:spMk id="124" creationId="{A217ECA7-DD05-7E07-1DF5-4349A423C73F}"/>
          </ac:spMkLst>
        </pc:spChg>
        <pc:spChg chg="del">
          <ac:chgData name="Tiago Vilaverde" userId="1bf6672c-3793-4daa-a251-5bd0438b4205" providerId="ADAL" clId="{05591FB7-F607-44E0-84AA-C6876C6C601E}" dt="2026-04-21T18:11:04.122" v="1281" actId="478"/>
          <ac:spMkLst>
            <pc:docMk/>
            <pc:sldMk cId="966044382" sldId="2577"/>
            <ac:spMk id="125" creationId="{BCEF40BE-703A-AA3A-BB72-72A4B2E038CF}"/>
          </ac:spMkLst>
        </pc:spChg>
        <pc:spChg chg="del">
          <ac:chgData name="Tiago Vilaverde" userId="1bf6672c-3793-4daa-a251-5bd0438b4205" providerId="ADAL" clId="{05591FB7-F607-44E0-84AA-C6876C6C601E}" dt="2026-04-21T18:11:04.122" v="1281" actId="478"/>
          <ac:spMkLst>
            <pc:docMk/>
            <pc:sldMk cId="966044382" sldId="2577"/>
            <ac:spMk id="126" creationId="{5C762023-1C95-47AB-6922-BA40F5D5B59B}"/>
          </ac:spMkLst>
        </pc:spChg>
        <pc:spChg chg="del">
          <ac:chgData name="Tiago Vilaverde" userId="1bf6672c-3793-4daa-a251-5bd0438b4205" providerId="ADAL" clId="{05591FB7-F607-44E0-84AA-C6876C6C601E}" dt="2026-04-21T18:11:04.122" v="1281" actId="478"/>
          <ac:spMkLst>
            <pc:docMk/>
            <pc:sldMk cId="966044382" sldId="2577"/>
            <ac:spMk id="127" creationId="{159F1794-CD63-2B1F-93C7-CF9A1ECE158A}"/>
          </ac:spMkLst>
        </pc:spChg>
        <pc:spChg chg="del">
          <ac:chgData name="Tiago Vilaverde" userId="1bf6672c-3793-4daa-a251-5bd0438b4205" providerId="ADAL" clId="{05591FB7-F607-44E0-84AA-C6876C6C601E}" dt="2026-04-21T18:11:04.122" v="1281" actId="478"/>
          <ac:spMkLst>
            <pc:docMk/>
            <pc:sldMk cId="966044382" sldId="2577"/>
            <ac:spMk id="129" creationId="{BB59EB0A-6388-E954-ABFE-FF647F37F9BB}"/>
          </ac:spMkLst>
        </pc:spChg>
        <pc:spChg chg="del">
          <ac:chgData name="Tiago Vilaverde" userId="1bf6672c-3793-4daa-a251-5bd0438b4205" providerId="ADAL" clId="{05591FB7-F607-44E0-84AA-C6876C6C601E}" dt="2026-04-21T18:11:04.122" v="1281" actId="478"/>
          <ac:spMkLst>
            <pc:docMk/>
            <pc:sldMk cId="966044382" sldId="2577"/>
            <ac:spMk id="131" creationId="{6AD1A2F7-29D9-286D-7D63-00BE4C9BCAE7}"/>
          </ac:spMkLst>
        </pc:spChg>
        <pc:spChg chg="del">
          <ac:chgData name="Tiago Vilaverde" userId="1bf6672c-3793-4daa-a251-5bd0438b4205" providerId="ADAL" clId="{05591FB7-F607-44E0-84AA-C6876C6C601E}" dt="2026-04-21T18:11:04.122" v="1281" actId="478"/>
          <ac:spMkLst>
            <pc:docMk/>
            <pc:sldMk cId="966044382" sldId="2577"/>
            <ac:spMk id="132" creationId="{84C13FB3-7DE5-E10D-55FD-2CFBAA5DC296}"/>
          </ac:spMkLst>
        </pc:spChg>
        <pc:spChg chg="del">
          <ac:chgData name="Tiago Vilaverde" userId="1bf6672c-3793-4daa-a251-5bd0438b4205" providerId="ADAL" clId="{05591FB7-F607-44E0-84AA-C6876C6C601E}" dt="2026-04-21T18:11:04.122" v="1281" actId="478"/>
          <ac:spMkLst>
            <pc:docMk/>
            <pc:sldMk cId="966044382" sldId="2577"/>
            <ac:spMk id="133" creationId="{D5466773-C22E-E6B8-2AB4-676EE59925B1}"/>
          </ac:spMkLst>
        </pc:spChg>
        <pc:spChg chg="del">
          <ac:chgData name="Tiago Vilaverde" userId="1bf6672c-3793-4daa-a251-5bd0438b4205" providerId="ADAL" clId="{05591FB7-F607-44E0-84AA-C6876C6C601E}" dt="2026-04-21T18:11:04.122" v="1281" actId="478"/>
          <ac:spMkLst>
            <pc:docMk/>
            <pc:sldMk cId="966044382" sldId="2577"/>
            <ac:spMk id="134" creationId="{02E2259A-2FD9-FC6C-65BE-3278EEC0C4F5}"/>
          </ac:spMkLst>
        </pc:spChg>
        <pc:spChg chg="mod">
          <ac:chgData name="Tiago Vilaverde" userId="1bf6672c-3793-4daa-a251-5bd0438b4205" providerId="ADAL" clId="{05591FB7-F607-44E0-84AA-C6876C6C601E}" dt="2026-04-22T00:03:36.911" v="1522" actId="1037"/>
          <ac:spMkLst>
            <pc:docMk/>
            <pc:sldMk cId="966044382" sldId="2577"/>
            <ac:spMk id="135" creationId="{703E6D1A-F641-53F6-33BA-CD65C2944B39}"/>
          </ac:spMkLst>
        </pc:spChg>
        <pc:spChg chg="mod">
          <ac:chgData name="Tiago Vilaverde" userId="1bf6672c-3793-4daa-a251-5bd0438b4205" providerId="ADAL" clId="{05591FB7-F607-44E0-84AA-C6876C6C601E}" dt="2026-04-22T00:03:36.911" v="1522" actId="1037"/>
          <ac:spMkLst>
            <pc:docMk/>
            <pc:sldMk cId="966044382" sldId="2577"/>
            <ac:spMk id="136" creationId="{CB67A4F4-BA25-16A5-1E79-9AA19EEB6B95}"/>
          </ac:spMkLst>
        </pc:spChg>
        <pc:spChg chg="mod">
          <ac:chgData name="Tiago Vilaverde" userId="1bf6672c-3793-4daa-a251-5bd0438b4205" providerId="ADAL" clId="{05591FB7-F607-44E0-84AA-C6876C6C601E}" dt="2026-04-22T00:03:36.911" v="1522" actId="1037"/>
          <ac:spMkLst>
            <pc:docMk/>
            <pc:sldMk cId="966044382" sldId="2577"/>
            <ac:spMk id="137" creationId="{A52C1DDD-A1B1-FC0C-731E-F851AA497E1E}"/>
          </ac:spMkLst>
        </pc:spChg>
        <pc:spChg chg="mod">
          <ac:chgData name="Tiago Vilaverde" userId="1bf6672c-3793-4daa-a251-5bd0438b4205" providerId="ADAL" clId="{05591FB7-F607-44E0-84AA-C6876C6C601E}" dt="2026-04-22T00:03:36.911" v="1522" actId="1037"/>
          <ac:spMkLst>
            <pc:docMk/>
            <pc:sldMk cId="966044382" sldId="2577"/>
            <ac:spMk id="138" creationId="{E608F933-5C7E-6F6A-CF8A-B52EE589077A}"/>
          </ac:spMkLst>
        </pc:spChg>
        <pc:spChg chg="mod">
          <ac:chgData name="Tiago Vilaverde" userId="1bf6672c-3793-4daa-a251-5bd0438b4205" providerId="ADAL" clId="{05591FB7-F607-44E0-84AA-C6876C6C601E}" dt="2026-04-22T00:01:13.718" v="1474" actId="1076"/>
          <ac:spMkLst>
            <pc:docMk/>
            <pc:sldMk cId="966044382" sldId="2577"/>
            <ac:spMk id="139" creationId="{916A226E-62D2-7EAA-7126-5B2BC841CF07}"/>
          </ac:spMkLst>
        </pc:spChg>
        <pc:spChg chg="del">
          <ac:chgData name="Tiago Vilaverde" userId="1bf6672c-3793-4daa-a251-5bd0438b4205" providerId="ADAL" clId="{05591FB7-F607-44E0-84AA-C6876C6C601E}" dt="2026-04-21T18:10:52.329" v="1277" actId="478"/>
          <ac:spMkLst>
            <pc:docMk/>
            <pc:sldMk cId="966044382" sldId="2577"/>
            <ac:spMk id="143" creationId="{8E9FF85D-43E3-8AC6-CFED-9FF939DC3809}"/>
          </ac:spMkLst>
        </pc:spChg>
        <pc:spChg chg="del">
          <ac:chgData name="Tiago Vilaverde" userId="1bf6672c-3793-4daa-a251-5bd0438b4205" providerId="ADAL" clId="{05591FB7-F607-44E0-84AA-C6876C6C601E}" dt="2026-04-21T18:11:02.044" v="1280" actId="478"/>
          <ac:spMkLst>
            <pc:docMk/>
            <pc:sldMk cId="966044382" sldId="2577"/>
            <ac:spMk id="145" creationId="{EAB8A2B8-7B50-2E9B-D100-3274AEEBFF41}"/>
          </ac:spMkLst>
        </pc:spChg>
        <pc:spChg chg="mod">
          <ac:chgData name="Tiago Vilaverde" userId="1bf6672c-3793-4daa-a251-5bd0438b4205" providerId="ADAL" clId="{05591FB7-F607-44E0-84AA-C6876C6C601E}" dt="2026-04-22T00:03:36.911" v="1522" actId="1037"/>
          <ac:spMkLst>
            <pc:docMk/>
            <pc:sldMk cId="966044382" sldId="2577"/>
            <ac:spMk id="147" creationId="{5C8F1C17-F992-C84B-6234-A469A30B8B23}"/>
          </ac:spMkLst>
        </pc:spChg>
        <pc:spChg chg="mod">
          <ac:chgData name="Tiago Vilaverde" userId="1bf6672c-3793-4daa-a251-5bd0438b4205" providerId="ADAL" clId="{05591FB7-F607-44E0-84AA-C6876C6C601E}" dt="2026-04-21T10:43:20.970" v="105" actId="20577"/>
          <ac:spMkLst>
            <pc:docMk/>
            <pc:sldMk cId="966044382" sldId="2577"/>
            <ac:spMk id="152" creationId="{8F128365-8326-40B9-D2AA-23162100632E}"/>
          </ac:spMkLst>
        </pc:spChg>
        <pc:graphicFrameChg chg="add mod">
          <ac:chgData name="Tiago Vilaverde" userId="1bf6672c-3793-4daa-a251-5bd0438b4205" providerId="ADAL" clId="{05591FB7-F607-44E0-84AA-C6876C6C601E}" dt="2026-04-22T00:00:41.791" v="1469"/>
          <ac:graphicFrameMkLst>
            <pc:docMk/>
            <pc:sldMk cId="966044382" sldId="2577"/>
            <ac:graphicFrameMk id="9" creationId="{FB1EE2F6-9953-7ED9-7430-7D2291285063}"/>
          </ac:graphicFrameMkLst>
        </pc:graphicFrameChg>
        <pc:graphicFrameChg chg="del">
          <ac:chgData name="Tiago Vilaverde" userId="1bf6672c-3793-4daa-a251-5bd0438b4205" providerId="ADAL" clId="{05591FB7-F607-44E0-84AA-C6876C6C601E}" dt="2026-04-21T18:10:45.640" v="1275" actId="478"/>
          <ac:graphicFrameMkLst>
            <pc:docMk/>
            <pc:sldMk cId="966044382" sldId="2577"/>
            <ac:graphicFrameMk id="84" creationId="{DEEEA647-B237-A86B-0608-D128A3F578C5}"/>
          </ac:graphicFrameMkLst>
        </pc:graphicFrameChg>
        <pc:graphicFrameChg chg="mod modGraphic">
          <ac:chgData name="Tiago Vilaverde" userId="1bf6672c-3793-4daa-a251-5bd0438b4205" providerId="ADAL" clId="{05591FB7-F607-44E0-84AA-C6876C6C601E}" dt="2026-04-22T00:05:12.116" v="1533" actId="20577"/>
          <ac:graphicFrameMkLst>
            <pc:docMk/>
            <pc:sldMk cId="966044382" sldId="2577"/>
            <ac:graphicFrameMk id="144" creationId="{DA920CBC-3277-4118-8258-3F9C283C8D3B}"/>
          </ac:graphicFrameMkLst>
        </pc:graphicFrameChg>
        <pc:picChg chg="add mod ord">
          <ac:chgData name="Tiago Vilaverde" userId="1bf6672c-3793-4daa-a251-5bd0438b4205" providerId="ADAL" clId="{05591FB7-F607-44E0-84AA-C6876C6C601E}" dt="2026-04-21T18:14:10.511" v="1367" actId="167"/>
          <ac:picMkLst>
            <pc:docMk/>
            <pc:sldMk cId="966044382" sldId="2577"/>
            <ac:picMk id="15" creationId="{2C3C4CC5-8BCC-1D8E-6A62-8222EB8F7BC6}"/>
          </ac:picMkLst>
        </pc:picChg>
        <pc:picChg chg="del">
          <ac:chgData name="Tiago Vilaverde" userId="1bf6672c-3793-4daa-a251-5bd0438b4205" providerId="ADAL" clId="{05591FB7-F607-44E0-84AA-C6876C6C601E}" dt="2026-04-21T10:53:09.082" v="113" actId="478"/>
          <ac:picMkLst>
            <pc:docMk/>
            <pc:sldMk cId="966044382" sldId="2577"/>
            <ac:picMk id="140" creationId="{37DA0A27-AA44-4EF9-A764-229B0FC78018}"/>
          </ac:picMkLst>
        </pc:picChg>
        <pc:picChg chg="del">
          <ac:chgData name="Tiago Vilaverde" userId="1bf6672c-3793-4daa-a251-5bd0438b4205" providerId="ADAL" clId="{05591FB7-F607-44E0-84AA-C6876C6C601E}" dt="2026-04-21T10:53:09.082" v="113" actId="478"/>
          <ac:picMkLst>
            <pc:docMk/>
            <pc:sldMk cId="966044382" sldId="2577"/>
            <ac:picMk id="141" creationId="{F1D7A681-0F35-2439-46D0-5F03948D824B}"/>
          </ac:picMkLst>
        </pc:picChg>
        <pc:picChg chg="del">
          <ac:chgData name="Tiago Vilaverde" userId="1bf6672c-3793-4daa-a251-5bd0438b4205" providerId="ADAL" clId="{05591FB7-F607-44E0-84AA-C6876C6C601E}" dt="2026-04-21T10:53:09.082" v="113" actId="478"/>
          <ac:picMkLst>
            <pc:docMk/>
            <pc:sldMk cId="966044382" sldId="2577"/>
            <ac:picMk id="142" creationId="{24F4AA5A-0072-4C52-3D26-324C65ABCB0D}"/>
          </ac:picMkLst>
        </pc:picChg>
        <pc:picChg chg="del">
          <ac:chgData name="Tiago Vilaverde" userId="1bf6672c-3793-4daa-a251-5bd0438b4205" providerId="ADAL" clId="{05591FB7-F607-44E0-84AA-C6876C6C601E}" dt="2026-04-21T10:53:09.082" v="113" actId="478"/>
          <ac:picMkLst>
            <pc:docMk/>
            <pc:sldMk cId="966044382" sldId="2577"/>
            <ac:picMk id="148" creationId="{D2ABD5AA-A753-9628-0317-2960664D6D2E}"/>
          </ac:picMkLst>
        </pc:picChg>
        <pc:picChg chg="del">
          <ac:chgData name="Tiago Vilaverde" userId="1bf6672c-3793-4daa-a251-5bd0438b4205" providerId="ADAL" clId="{05591FB7-F607-44E0-84AA-C6876C6C601E}" dt="2026-04-21T18:13:29.413" v="1360" actId="478"/>
          <ac:picMkLst>
            <pc:docMk/>
            <pc:sldMk cId="966044382" sldId="2577"/>
            <ac:picMk id="149" creationId="{905E8BEA-1A16-47B2-460F-6B6E5AE6226A}"/>
          </ac:picMkLst>
        </pc:picChg>
        <pc:picChg chg="del">
          <ac:chgData name="Tiago Vilaverde" userId="1bf6672c-3793-4daa-a251-5bd0438b4205" providerId="ADAL" clId="{05591FB7-F607-44E0-84AA-C6876C6C601E}" dt="2026-04-21T10:53:09.082" v="113" actId="478"/>
          <ac:picMkLst>
            <pc:docMk/>
            <pc:sldMk cId="966044382" sldId="2577"/>
            <ac:picMk id="150" creationId="{86356387-35C4-A0E6-C9B5-79BCD6C0119C}"/>
          </ac:picMkLst>
        </pc:picChg>
        <pc:picChg chg="del">
          <ac:chgData name="Tiago Vilaverde" userId="1bf6672c-3793-4daa-a251-5bd0438b4205" providerId="ADAL" clId="{05591FB7-F607-44E0-84AA-C6876C6C601E}" dt="2026-04-21T10:53:09.082" v="113" actId="478"/>
          <ac:picMkLst>
            <pc:docMk/>
            <pc:sldMk cId="966044382" sldId="2577"/>
            <ac:picMk id="151" creationId="{70E98FC2-B4AD-615A-E101-91FCA972E3D3}"/>
          </ac:picMkLst>
        </pc:picChg>
        <pc:cxnChg chg="add mod">
          <ac:chgData name="Tiago Vilaverde" userId="1bf6672c-3793-4daa-a251-5bd0438b4205" providerId="ADAL" clId="{05591FB7-F607-44E0-84AA-C6876C6C601E}" dt="2026-04-22T00:00:47.094" v="1470" actId="1037"/>
          <ac:cxnSpMkLst>
            <pc:docMk/>
            <pc:sldMk cId="966044382" sldId="2577"/>
            <ac:cxnSpMk id="23" creationId="{5D5F49B4-79C4-E66E-40DD-16273183895D}"/>
          </ac:cxnSpMkLst>
        </pc:cxnChg>
        <pc:cxnChg chg="add mod">
          <ac:chgData name="Tiago Vilaverde" userId="1bf6672c-3793-4daa-a251-5bd0438b4205" providerId="ADAL" clId="{05591FB7-F607-44E0-84AA-C6876C6C601E}" dt="2026-04-21T23:58:28.196" v="1445" actId="1076"/>
          <ac:cxnSpMkLst>
            <pc:docMk/>
            <pc:sldMk cId="966044382" sldId="2577"/>
            <ac:cxnSpMk id="24" creationId="{842BE08C-147B-E8EF-4C94-5560759F0253}"/>
          </ac:cxnSpMkLst>
        </pc:cxnChg>
        <pc:cxnChg chg="add mod">
          <ac:chgData name="Tiago Vilaverde" userId="1bf6672c-3793-4daa-a251-5bd0438b4205" providerId="ADAL" clId="{05591FB7-F607-44E0-84AA-C6876C6C601E}" dt="2026-04-22T00:00:51.461" v="1471" actId="1038"/>
          <ac:cxnSpMkLst>
            <pc:docMk/>
            <pc:sldMk cId="966044382" sldId="2577"/>
            <ac:cxnSpMk id="25" creationId="{1B4A88D3-3875-3E53-AAD0-43A03A658D21}"/>
          </ac:cxnSpMkLst>
        </pc:cxnChg>
      </pc:sldChg>
      <pc:sldChg chg="addSp delSp modSp mod">
        <pc:chgData name="Tiago Vilaverde" userId="1bf6672c-3793-4daa-a251-5bd0438b4205" providerId="ADAL" clId="{05591FB7-F607-44E0-84AA-C6876C6C601E}" dt="2026-04-21T10:38:47.198" v="57" actId="6549"/>
        <pc:sldMkLst>
          <pc:docMk/>
          <pc:sldMk cId="776026121" sldId="2578"/>
        </pc:sldMkLst>
        <pc:spChg chg="add mod">
          <ac:chgData name="Tiago Vilaverde" userId="1bf6672c-3793-4daa-a251-5bd0438b4205" providerId="ADAL" clId="{05591FB7-F607-44E0-84AA-C6876C6C601E}" dt="2026-04-21T10:38:11.572" v="54"/>
          <ac:spMkLst>
            <pc:docMk/>
            <pc:sldMk cId="776026121" sldId="2578"/>
            <ac:spMk id="2" creationId="{C65E62EC-33A1-77DA-79A1-AC6C687E3275}"/>
          </ac:spMkLst>
        </pc:spChg>
        <pc:spChg chg="del">
          <ac:chgData name="Tiago Vilaverde" userId="1bf6672c-3793-4daa-a251-5bd0438b4205" providerId="ADAL" clId="{05591FB7-F607-44E0-84AA-C6876C6C601E}" dt="2026-04-21T10:38:10.841" v="53" actId="478"/>
          <ac:spMkLst>
            <pc:docMk/>
            <pc:sldMk cId="776026121" sldId="2578"/>
            <ac:spMk id="4" creationId="{D0DC1C78-B9E5-0B49-8CAC-4C6066D02E87}"/>
          </ac:spMkLst>
        </pc:spChg>
        <pc:spChg chg="mod">
          <ac:chgData name="Tiago Vilaverde" userId="1bf6672c-3793-4daa-a251-5bd0438b4205" providerId="ADAL" clId="{05591FB7-F607-44E0-84AA-C6876C6C601E}" dt="2026-04-21T10:38:47.198" v="57" actId="6549"/>
          <ac:spMkLst>
            <pc:docMk/>
            <pc:sldMk cId="776026121" sldId="2578"/>
            <ac:spMk id="8" creationId="{EF7E4E2A-67AD-4505-C7F4-E3DE6B87A38E}"/>
          </ac:spMkLst>
        </pc:spChg>
      </pc:sldChg>
      <pc:sldChg chg="add del">
        <pc:chgData name="Tiago Vilaverde" userId="1bf6672c-3793-4daa-a251-5bd0438b4205" providerId="ADAL" clId="{05591FB7-F607-44E0-84AA-C6876C6C601E}" dt="2026-04-21T23:54:50.146" v="1415"/>
        <pc:sldMkLst>
          <pc:docMk/>
          <pc:sldMk cId="2541936071" sldId="258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Binary_Worksheet.xlsb"/><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Binary_Worksheet1.xlsb"/><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Binary_Worksheet2.xlsb"/><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Binary_Worksheet3.xlsb"/><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universoime.sharepoint.com/sites/Share/03%20Operaes/02%20Organization%20Design/IOW/numeros%20para%20stud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276145710928319E-2"/>
          <c:y val="3.905902006798511E-2"/>
          <c:w val="0.71399827032727814"/>
          <c:h val="0.83418419973509894"/>
        </c:manualLayout>
      </c:layout>
      <c:areaChart>
        <c:grouping val="stacked"/>
        <c:varyColors val="0"/>
        <c:ser>
          <c:idx val="0"/>
          <c:order val="0"/>
          <c:tx>
            <c:strRef>
              <c:f>Sheet1!$A$2</c:f>
              <c:strCache>
                <c:ptCount val="1"/>
                <c:pt idx="0">
                  <c:v>Card Application</c:v>
                </c:pt>
              </c:strCache>
            </c:strRef>
          </c:tx>
          <c:spPr>
            <a:solidFill>
              <a:schemeClr val="accent1"/>
            </a:solidFill>
            <a:ln>
              <a:noFill/>
            </a:ln>
            <a:effectLst/>
          </c:spPr>
          <c:cat>
            <c:numRef>
              <c:f>Sheet1!$B$1:$J$1</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Sheet1!$B$2:$J$2</c:f>
              <c:numCache>
                <c:formatCode>#\ ##0;"-"#\ ##0</c:formatCode>
                <c:ptCount val="9"/>
                <c:pt idx="0">
                  <c:v>4.6900000000000004</c:v>
                </c:pt>
                <c:pt idx="1">
                  <c:v>4</c:v>
                </c:pt>
                <c:pt idx="2">
                  <c:v>4</c:v>
                </c:pt>
                <c:pt idx="3">
                  <c:v>4</c:v>
                </c:pt>
                <c:pt idx="4" formatCode="General">
                  <c:v>1.3333333333333334E-2</c:v>
                </c:pt>
                <c:pt idx="5" formatCode="General">
                  <c:v>0.17795455248190625</c:v>
                </c:pt>
                <c:pt idx="6" formatCode="General">
                  <c:v>0.01</c:v>
                </c:pt>
                <c:pt idx="7" formatCode="0">
                  <c:v>7.612661463611844E-3</c:v>
                </c:pt>
                <c:pt idx="8" formatCode="0.00">
                  <c:v>0</c:v>
                </c:pt>
              </c:numCache>
            </c:numRef>
          </c:val>
          <c:extLst>
            <c:ext xmlns:c16="http://schemas.microsoft.com/office/drawing/2014/chart" uri="{C3380CC4-5D6E-409C-BE32-E72D297353CC}">
              <c16:uniqueId val="{00000000-8D7B-4E53-A414-AF363F34B877}"/>
            </c:ext>
          </c:extLst>
        </c:ser>
        <c:ser>
          <c:idx val="1"/>
          <c:order val="1"/>
          <c:tx>
            <c:strRef>
              <c:f>Sheet1!$A$3</c:f>
              <c:strCache>
                <c:ptCount val="1"/>
                <c:pt idx="0">
                  <c:v>Virtual Production</c:v>
                </c:pt>
              </c:strCache>
            </c:strRef>
          </c:tx>
          <c:spPr>
            <a:solidFill>
              <a:schemeClr val="accent2"/>
            </a:solidFill>
            <a:ln>
              <a:noFill/>
            </a:ln>
            <a:effectLst/>
          </c:spPr>
          <c:cat>
            <c:numRef>
              <c:f>Sheet1!$B$1:$J$1</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Sheet1!$B$3:$J$3</c:f>
              <c:numCache>
                <c:formatCode>General</c:formatCode>
                <c:ptCount val="9"/>
                <c:pt idx="0">
                  <c:v>1.3200000000000003</c:v>
                </c:pt>
                <c:pt idx="1">
                  <c:v>1</c:v>
                </c:pt>
                <c:pt idx="2">
                  <c:v>1</c:v>
                </c:pt>
                <c:pt idx="3">
                  <c:v>1</c:v>
                </c:pt>
                <c:pt idx="4" formatCode="#\ ##0;&quot;-&quot;#\ ##0">
                  <c:v>2.4166666666666701</c:v>
                </c:pt>
                <c:pt idx="5" formatCode="#\ ##0;&quot;-&quot;#\ ##0">
                  <c:v>2.1089887754406949</c:v>
                </c:pt>
                <c:pt idx="6" formatCode="#\ ##0;&quot;-&quot;#\ ##0">
                  <c:v>1.82</c:v>
                </c:pt>
                <c:pt idx="7" formatCode="0">
                  <c:v>1.5585238776108472</c:v>
                </c:pt>
                <c:pt idx="8" formatCode="0.00">
                  <c:v>1.163510101010101</c:v>
                </c:pt>
              </c:numCache>
            </c:numRef>
          </c:val>
          <c:extLst>
            <c:ext xmlns:c16="http://schemas.microsoft.com/office/drawing/2014/chart" uri="{C3380CC4-5D6E-409C-BE32-E72D297353CC}">
              <c16:uniqueId val="{00000001-8D7B-4E53-A414-AF363F34B877}"/>
            </c:ext>
          </c:extLst>
        </c:ser>
        <c:ser>
          <c:idx val="2"/>
          <c:order val="2"/>
          <c:tx>
            <c:strRef>
              <c:f>Sheet1!$A$4</c:f>
              <c:strCache>
                <c:ptCount val="1"/>
                <c:pt idx="0">
                  <c:v>Physical Production</c:v>
                </c:pt>
              </c:strCache>
            </c:strRef>
          </c:tx>
          <c:spPr>
            <a:solidFill>
              <a:schemeClr val="accent3"/>
            </a:solidFill>
            <a:ln>
              <a:noFill/>
            </a:ln>
            <a:effectLst/>
          </c:spPr>
          <c:cat>
            <c:numRef>
              <c:f>Sheet1!$B$1:$J$1</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Sheet1!$B$4:$J$4</c:f>
              <c:numCache>
                <c:formatCode>#\ ##0;"-"#\ ##0</c:formatCode>
                <c:ptCount val="9"/>
                <c:pt idx="0">
                  <c:v>2.2800000000000002</c:v>
                </c:pt>
                <c:pt idx="1">
                  <c:v>2</c:v>
                </c:pt>
                <c:pt idx="2">
                  <c:v>2</c:v>
                </c:pt>
                <c:pt idx="3">
                  <c:v>2</c:v>
                </c:pt>
                <c:pt idx="4">
                  <c:v>1.6733333333333329</c:v>
                </c:pt>
                <c:pt idx="5">
                  <c:v>1.4226408916539803</c:v>
                </c:pt>
                <c:pt idx="6" formatCode="General">
                  <c:v>1.36</c:v>
                </c:pt>
                <c:pt idx="7" formatCode="0">
                  <c:v>1.2147542899943264</c:v>
                </c:pt>
                <c:pt idx="8" formatCode="0.00">
                  <c:v>1.2918126893832582</c:v>
                </c:pt>
              </c:numCache>
            </c:numRef>
          </c:val>
          <c:extLst>
            <c:ext xmlns:c16="http://schemas.microsoft.com/office/drawing/2014/chart" uri="{C3380CC4-5D6E-409C-BE32-E72D297353CC}">
              <c16:uniqueId val="{00000002-8D7B-4E53-A414-AF363F34B877}"/>
            </c:ext>
          </c:extLst>
        </c:ser>
        <c:ser>
          <c:idx val="3"/>
          <c:order val="3"/>
          <c:tx>
            <c:strRef>
              <c:f>Sheet1!$A$5</c:f>
              <c:strCache>
                <c:ptCount val="1"/>
                <c:pt idx="0">
                  <c:v>Delivery to PT</c:v>
                </c:pt>
              </c:strCache>
            </c:strRef>
          </c:tx>
          <c:spPr>
            <a:solidFill>
              <a:schemeClr val="accent4"/>
            </a:solidFill>
            <a:ln>
              <a:noFill/>
            </a:ln>
            <a:effectLst/>
          </c:spPr>
          <c:cat>
            <c:numRef>
              <c:f>Sheet1!$B$1:$J$1</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Sheet1!$B$5:$J$5</c:f>
              <c:numCache>
                <c:formatCode>#\ ##0;"-"#\ ##0</c:formatCode>
                <c:ptCount val="9"/>
                <c:pt idx="0">
                  <c:v>9.0299999999999994</c:v>
                </c:pt>
                <c:pt idx="1">
                  <c:v>6</c:v>
                </c:pt>
                <c:pt idx="2">
                  <c:v>2</c:v>
                </c:pt>
                <c:pt idx="3" formatCode="General">
                  <c:v>1</c:v>
                </c:pt>
                <c:pt idx="4" formatCode="General">
                  <c:v>0.59666666666666668</c:v>
                </c:pt>
                <c:pt idx="5" formatCode="General">
                  <c:v>0.74992991759228289</c:v>
                </c:pt>
                <c:pt idx="6" formatCode="General">
                  <c:v>0.33</c:v>
                </c:pt>
                <c:pt idx="7" formatCode="0">
                  <c:v>0.38306150674755002</c:v>
                </c:pt>
                <c:pt idx="8" formatCode="0.00">
                  <c:v>0.41270038688862715</c:v>
                </c:pt>
              </c:numCache>
            </c:numRef>
          </c:val>
          <c:extLst>
            <c:ext xmlns:c16="http://schemas.microsoft.com/office/drawing/2014/chart" uri="{C3380CC4-5D6E-409C-BE32-E72D297353CC}">
              <c16:uniqueId val="{00000003-8D7B-4E53-A414-AF363F34B877}"/>
            </c:ext>
          </c:extLst>
        </c:ser>
        <c:ser>
          <c:idx val="4"/>
          <c:order val="4"/>
          <c:tx>
            <c:strRef>
              <c:f>Sheet1!$A$6</c:f>
              <c:strCache>
                <c:ptCount val="1"/>
                <c:pt idx="0">
                  <c:v>Reception in PT</c:v>
                </c:pt>
              </c:strCache>
            </c:strRef>
          </c:tx>
          <c:spPr>
            <a:solidFill>
              <a:schemeClr val="accent5"/>
            </a:solidFill>
            <a:ln>
              <a:noFill/>
            </a:ln>
            <a:effectLst/>
          </c:spPr>
          <c:cat>
            <c:numRef>
              <c:f>Sheet1!$B$1:$J$1</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Sheet1!$B$6:$J$6</c:f>
              <c:numCache>
                <c:formatCode>General</c:formatCode>
                <c:ptCount val="9"/>
                <c:pt idx="0">
                  <c:v>0.69999999999999929</c:v>
                </c:pt>
                <c:pt idx="1">
                  <c:v>1</c:v>
                </c:pt>
                <c:pt idx="2">
                  <c:v>1</c:v>
                </c:pt>
                <c:pt idx="3">
                  <c:v>0</c:v>
                </c:pt>
                <c:pt idx="4">
                  <c:v>0.32000000000000028</c:v>
                </c:pt>
                <c:pt idx="5">
                  <c:v>0.13857313619981504</c:v>
                </c:pt>
                <c:pt idx="6">
                  <c:v>0.16</c:v>
                </c:pt>
                <c:pt idx="7" formatCode="0">
                  <c:v>2.5342162587316062E-2</c:v>
                </c:pt>
                <c:pt idx="8" formatCode="0.00">
                  <c:v>0</c:v>
                </c:pt>
              </c:numCache>
            </c:numRef>
          </c:val>
          <c:extLst>
            <c:ext xmlns:c16="http://schemas.microsoft.com/office/drawing/2014/chart" uri="{C3380CC4-5D6E-409C-BE32-E72D297353CC}">
              <c16:uniqueId val="{00000004-8D7B-4E53-A414-AF363F34B877}"/>
            </c:ext>
          </c:extLst>
        </c:ser>
        <c:ser>
          <c:idx val="5"/>
          <c:order val="5"/>
          <c:tx>
            <c:strRef>
              <c:f>Sheet1!$A$7</c:f>
              <c:strCache>
                <c:ptCount val="1"/>
                <c:pt idx="0">
                  <c:v>Delivery to Client</c:v>
                </c:pt>
              </c:strCache>
            </c:strRef>
          </c:tx>
          <c:spPr>
            <a:solidFill>
              <a:schemeClr val="accent6"/>
            </a:solidFill>
            <a:ln>
              <a:noFill/>
            </a:ln>
            <a:effectLst/>
          </c:spPr>
          <c:cat>
            <c:numRef>
              <c:f>Sheet1!$B$1:$J$1</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Sheet1!$B$7:$J$7</c:f>
              <c:numCache>
                <c:formatCode>#\ ##0;"-"#\ ##0</c:formatCode>
                <c:ptCount val="9"/>
                <c:pt idx="0">
                  <c:v>6</c:v>
                </c:pt>
                <c:pt idx="1">
                  <c:v>6</c:v>
                </c:pt>
                <c:pt idx="2">
                  <c:v>6</c:v>
                </c:pt>
                <c:pt idx="3">
                  <c:v>6</c:v>
                </c:pt>
                <c:pt idx="4">
                  <c:v>6</c:v>
                </c:pt>
                <c:pt idx="5" formatCode="0">
                  <c:v>6.4156049813841802</c:v>
                </c:pt>
                <c:pt idx="6" formatCode="0">
                  <c:v>6.7666666666666666</c:v>
                </c:pt>
                <c:pt idx="7" formatCode="0.00">
                  <c:v>6.0305971400097684</c:v>
                </c:pt>
                <c:pt idx="8" formatCode="0.00">
                  <c:v>6.2244880162869167</c:v>
                </c:pt>
              </c:numCache>
            </c:numRef>
          </c:val>
          <c:extLst>
            <c:ext xmlns:c16="http://schemas.microsoft.com/office/drawing/2014/chart" uri="{C3380CC4-5D6E-409C-BE32-E72D297353CC}">
              <c16:uniqueId val="{00000005-8D7B-4E53-A414-AF363F34B877}"/>
            </c:ext>
          </c:extLst>
        </c:ser>
        <c:dLbls>
          <c:showLegendKey val="0"/>
          <c:showVal val="0"/>
          <c:showCatName val="0"/>
          <c:showSerName val="0"/>
          <c:showPercent val="0"/>
          <c:showBubbleSize val="0"/>
        </c:dLbls>
        <c:axId val="1254452527"/>
        <c:axId val="1"/>
      </c:areaChart>
      <c:catAx>
        <c:axId val="125445252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pt-PT"/>
          </a:p>
        </c:txPr>
        <c:crossAx val="1"/>
        <c:crossesAt val="0"/>
        <c:auto val="0"/>
        <c:lblAlgn val="ctr"/>
        <c:lblOffset val="100"/>
        <c:noMultiLvlLbl val="0"/>
      </c:catAx>
      <c:valAx>
        <c:axId val="1"/>
        <c:scaling>
          <c:orientation val="minMax"/>
          <c:max val="25"/>
          <c:min val="0"/>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pt-PT"/>
          </a:p>
        </c:txPr>
        <c:crossAx val="1254452527"/>
        <c:crosses val="min"/>
        <c:crossBetween val="midCat"/>
      </c:valAx>
      <c:spPr>
        <a:noFill/>
        <a:ln>
          <a:noFill/>
        </a:ln>
        <a:effectLst/>
      </c:spPr>
    </c:plotArea>
    <c:legend>
      <c:legendPos val="r"/>
      <c:layout>
        <c:manualLayout>
          <c:xMode val="edge"/>
          <c:yMode val="edge"/>
          <c:x val="0.77848496958578273"/>
          <c:y val="0.11733099938078249"/>
          <c:w val="0.20199319588440043"/>
          <c:h val="0.6982658793880290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pt-PT"/>
        </a:p>
      </c:txPr>
    </c:legend>
    <c:plotVisOnly val="0"/>
    <c:dispBlanksAs val="zero"/>
    <c:showDLblsOverMax val="1"/>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pt-P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79113384484228E-2"/>
          <c:y val="0.11506274451608425"/>
          <c:w val="0.66480426631114087"/>
          <c:h val="0.76901180617234444"/>
        </c:manualLayout>
      </c:layout>
      <c:lineChart>
        <c:grouping val="standard"/>
        <c:varyColors val="0"/>
        <c:ser>
          <c:idx val="0"/>
          <c:order val="0"/>
          <c:tx>
            <c:strRef>
              <c:f>Sheet1!$A$2</c:f>
              <c:strCache>
                <c:ptCount val="1"/>
                <c:pt idx="0">
                  <c:v>Permanent 1%</c:v>
                </c:pt>
              </c:strCache>
            </c:strRef>
          </c:tx>
          <c:spPr>
            <a:ln w="28575" cap="rnd">
              <a:solidFill>
                <a:schemeClr val="accent1"/>
              </a:solidFill>
              <a:round/>
            </a:ln>
            <a:effectLst/>
          </c:spPr>
          <c:marker>
            <c:symbol val="none"/>
          </c:marker>
          <c:dPt>
            <c:idx val="0"/>
            <c:marker>
              <c:symbol val="none"/>
            </c:marker>
            <c:bubble3D val="0"/>
            <c:extLst>
              <c:ext xmlns:c16="http://schemas.microsoft.com/office/drawing/2014/chart" uri="{C3380CC4-5D6E-409C-BE32-E72D297353CC}">
                <c16:uniqueId val="{00000000-EF7E-4E65-A9E4-CB3E39675736}"/>
              </c:ext>
            </c:extLst>
          </c:dPt>
          <c:dPt>
            <c:idx val="1"/>
            <c:marker>
              <c:symbol val="none"/>
            </c:marker>
            <c:bubble3D val="0"/>
            <c:extLst>
              <c:ext xmlns:c16="http://schemas.microsoft.com/office/drawing/2014/chart" uri="{C3380CC4-5D6E-409C-BE32-E72D297353CC}">
                <c16:uniqueId val="{00000001-EF7E-4E65-A9E4-CB3E39675736}"/>
              </c:ext>
            </c:extLst>
          </c:dPt>
          <c:dPt>
            <c:idx val="2"/>
            <c:marker>
              <c:symbol val="none"/>
            </c:marker>
            <c:bubble3D val="0"/>
            <c:extLst>
              <c:ext xmlns:c16="http://schemas.microsoft.com/office/drawing/2014/chart" uri="{C3380CC4-5D6E-409C-BE32-E72D297353CC}">
                <c16:uniqueId val="{00000002-EF7E-4E65-A9E4-CB3E39675736}"/>
              </c:ext>
            </c:extLst>
          </c:dPt>
          <c:dPt>
            <c:idx val="3"/>
            <c:marker>
              <c:symbol val="none"/>
            </c:marker>
            <c:bubble3D val="0"/>
            <c:extLst>
              <c:ext xmlns:c16="http://schemas.microsoft.com/office/drawing/2014/chart" uri="{C3380CC4-5D6E-409C-BE32-E72D297353CC}">
                <c16:uniqueId val="{00000003-EF7E-4E65-A9E4-CB3E39675736}"/>
              </c:ext>
            </c:extLst>
          </c:dPt>
          <c:dPt>
            <c:idx val="4"/>
            <c:marker>
              <c:symbol val="none"/>
            </c:marker>
            <c:bubble3D val="0"/>
            <c:extLst>
              <c:ext xmlns:c16="http://schemas.microsoft.com/office/drawing/2014/chart" uri="{C3380CC4-5D6E-409C-BE32-E72D297353CC}">
                <c16:uniqueId val="{00000004-EF7E-4E65-A9E4-CB3E39675736}"/>
              </c:ext>
            </c:extLst>
          </c:dPt>
          <c:dPt>
            <c:idx val="5"/>
            <c:marker>
              <c:symbol val="none"/>
            </c:marker>
            <c:bubble3D val="0"/>
            <c:extLst>
              <c:ext xmlns:c16="http://schemas.microsoft.com/office/drawing/2014/chart" uri="{C3380CC4-5D6E-409C-BE32-E72D297353CC}">
                <c16:uniqueId val="{00000005-EF7E-4E65-A9E4-CB3E39675736}"/>
              </c:ext>
            </c:extLst>
          </c:dPt>
          <c:dPt>
            <c:idx val="6"/>
            <c:marker>
              <c:symbol val="none"/>
            </c:marker>
            <c:bubble3D val="0"/>
            <c:extLst>
              <c:ext xmlns:c16="http://schemas.microsoft.com/office/drawing/2014/chart" uri="{C3380CC4-5D6E-409C-BE32-E72D297353CC}">
                <c16:uniqueId val="{00000006-EF7E-4E65-A9E4-CB3E39675736}"/>
              </c:ext>
            </c:extLst>
          </c:dPt>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pt-P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Sheet1!$B$1:$J$1</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Sheet1!$B$2:$J$2</c:f>
              <c:numCache>
                <c:formatCode>#\ ##0;"-"#\ ##0</c:formatCode>
                <c:ptCount val="9"/>
                <c:pt idx="0">
                  <c:v>88.065649190827656</c:v>
                </c:pt>
                <c:pt idx="1">
                  <c:v>87.725073234575333</c:v>
                </c:pt>
                <c:pt idx="2">
                  <c:v>97</c:v>
                </c:pt>
                <c:pt idx="3">
                  <c:v>99</c:v>
                </c:pt>
                <c:pt idx="4">
                  <c:v>99.255592313478431</c:v>
                </c:pt>
                <c:pt idx="5">
                  <c:v>98.999999999999986</c:v>
                </c:pt>
                <c:pt idx="6">
                  <c:v>98.999999999999986</c:v>
                </c:pt>
                <c:pt idx="7">
                  <c:v>99</c:v>
                </c:pt>
                <c:pt idx="8">
                  <c:v>99</c:v>
                </c:pt>
              </c:numCache>
            </c:numRef>
          </c:val>
          <c:smooth val="0"/>
          <c:extLst>
            <c:ext xmlns:c16="http://schemas.microsoft.com/office/drawing/2014/chart" uri="{C3380CC4-5D6E-409C-BE32-E72D297353CC}">
              <c16:uniqueId val="{00000007-EF7E-4E65-A9E4-CB3E39675736}"/>
            </c:ext>
          </c:extLst>
        </c:ser>
        <c:ser>
          <c:idx val="1"/>
          <c:order val="1"/>
          <c:tx>
            <c:strRef>
              <c:f>Sheet1!$A$3</c:f>
              <c:strCache>
                <c:ptCount val="1"/>
                <c:pt idx="0">
                  <c:v>Permanent Galp</c:v>
                </c:pt>
              </c:strCache>
            </c:strRef>
          </c:tx>
          <c:spPr>
            <a:ln w="28575" cap="rnd">
              <a:solidFill>
                <a:schemeClr val="accent2"/>
              </a:solidFill>
              <a:round/>
            </a:ln>
            <a:effectLst/>
          </c:spPr>
          <c:marker>
            <c:symbol val="none"/>
          </c:marker>
          <c:dPt>
            <c:idx val="0"/>
            <c:marker>
              <c:symbol val="none"/>
            </c:marker>
            <c:bubble3D val="0"/>
            <c:extLst>
              <c:ext xmlns:c16="http://schemas.microsoft.com/office/drawing/2014/chart" uri="{C3380CC4-5D6E-409C-BE32-E72D297353CC}">
                <c16:uniqueId val="{00000008-EF7E-4E65-A9E4-CB3E39675736}"/>
              </c:ext>
            </c:extLst>
          </c:dPt>
          <c:dPt>
            <c:idx val="1"/>
            <c:marker>
              <c:symbol val="none"/>
            </c:marker>
            <c:bubble3D val="0"/>
            <c:extLst>
              <c:ext xmlns:c16="http://schemas.microsoft.com/office/drawing/2014/chart" uri="{C3380CC4-5D6E-409C-BE32-E72D297353CC}">
                <c16:uniqueId val="{00000009-EF7E-4E65-A9E4-CB3E39675736}"/>
              </c:ext>
            </c:extLst>
          </c:dPt>
          <c:dPt>
            <c:idx val="2"/>
            <c:marker>
              <c:symbol val="none"/>
            </c:marker>
            <c:bubble3D val="0"/>
            <c:extLst>
              <c:ext xmlns:c16="http://schemas.microsoft.com/office/drawing/2014/chart" uri="{C3380CC4-5D6E-409C-BE32-E72D297353CC}">
                <c16:uniqueId val="{0000000A-EF7E-4E65-A9E4-CB3E39675736}"/>
              </c:ext>
            </c:extLst>
          </c:dPt>
          <c:dPt>
            <c:idx val="3"/>
            <c:marker>
              <c:symbol val="none"/>
            </c:marker>
            <c:bubble3D val="0"/>
            <c:extLst>
              <c:ext xmlns:c16="http://schemas.microsoft.com/office/drawing/2014/chart" uri="{C3380CC4-5D6E-409C-BE32-E72D297353CC}">
                <c16:uniqueId val="{0000000B-EF7E-4E65-A9E4-CB3E39675736}"/>
              </c:ext>
            </c:extLst>
          </c:dPt>
          <c:dPt>
            <c:idx val="4"/>
            <c:marker>
              <c:symbol val="none"/>
            </c:marker>
            <c:bubble3D val="0"/>
            <c:extLst>
              <c:ext xmlns:c16="http://schemas.microsoft.com/office/drawing/2014/chart" uri="{C3380CC4-5D6E-409C-BE32-E72D297353CC}">
                <c16:uniqueId val="{0000000C-EF7E-4E65-A9E4-CB3E39675736}"/>
              </c:ext>
            </c:extLst>
          </c:dPt>
          <c:dPt>
            <c:idx val="5"/>
            <c:marker>
              <c:symbol val="none"/>
            </c:marker>
            <c:bubble3D val="0"/>
            <c:extLst>
              <c:ext xmlns:c16="http://schemas.microsoft.com/office/drawing/2014/chart" uri="{C3380CC4-5D6E-409C-BE32-E72D297353CC}">
                <c16:uniqueId val="{0000000D-EF7E-4E65-A9E4-CB3E39675736}"/>
              </c:ext>
            </c:extLst>
          </c:dPt>
          <c:dPt>
            <c:idx val="6"/>
            <c:marker>
              <c:symbol val="none"/>
            </c:marker>
            <c:bubble3D val="0"/>
            <c:extLst>
              <c:ext xmlns:c16="http://schemas.microsoft.com/office/drawing/2014/chart" uri="{C3380CC4-5D6E-409C-BE32-E72D297353CC}">
                <c16:uniqueId val="{0000000E-EF7E-4E65-A9E4-CB3E39675736}"/>
              </c:ext>
            </c:extLst>
          </c:dPt>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pt-P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Sheet1!$B$1:$J$1</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Sheet1!$B$3:$J$3</c:f>
              <c:numCache>
                <c:formatCode>General</c:formatCode>
                <c:ptCount val="9"/>
                <c:pt idx="0" formatCode="#\ ##0;&quot;-&quot;#\ ##0">
                  <c:v>74.101742696053307</c:v>
                </c:pt>
                <c:pt idx="1">
                  <c:v>84.899588883898005</c:v>
                </c:pt>
                <c:pt idx="2" formatCode="#\ ##0;&quot;-&quot;#\ ##0">
                  <c:v>97</c:v>
                </c:pt>
                <c:pt idx="3" formatCode="#\ ##0;&quot;-&quot;#\ ##0">
                  <c:v>99</c:v>
                </c:pt>
                <c:pt idx="4" formatCode="#\ ##0;&quot;-&quot;#\ ##0">
                  <c:v>99.380830336332565</c:v>
                </c:pt>
                <c:pt idx="5" formatCode="#\ ##0;&quot;-&quot;#\ ##0">
                  <c:v>98.999999999999986</c:v>
                </c:pt>
                <c:pt idx="6" formatCode="#\ ##0;&quot;-&quot;#\ ##0">
                  <c:v>98.999999999999986</c:v>
                </c:pt>
                <c:pt idx="7" formatCode="#\ ##0;&quot;-&quot;#\ ##0">
                  <c:v>99</c:v>
                </c:pt>
                <c:pt idx="8" formatCode="#\ ##0;&quot;-&quot;#\ ##0">
                  <c:v>99</c:v>
                </c:pt>
              </c:numCache>
            </c:numRef>
          </c:val>
          <c:smooth val="0"/>
          <c:extLst>
            <c:ext xmlns:c16="http://schemas.microsoft.com/office/drawing/2014/chart" uri="{C3380CC4-5D6E-409C-BE32-E72D297353CC}">
              <c16:uniqueId val="{0000000F-EF7E-4E65-A9E4-CB3E39675736}"/>
            </c:ext>
          </c:extLst>
        </c:ser>
        <c:ser>
          <c:idx val="2"/>
          <c:order val="2"/>
          <c:tx>
            <c:strRef>
              <c:f>Sheet1!$A$4</c:f>
              <c:strCache>
                <c:ptCount val="1"/>
                <c:pt idx="0">
                  <c:v>Campaigns Cashback</c:v>
                </c:pt>
              </c:strCache>
            </c:strRef>
          </c:tx>
          <c:spPr>
            <a:ln w="28575" cap="rnd">
              <a:solidFill>
                <a:schemeClr val="accent3"/>
              </a:solidFill>
              <a:round/>
            </a:ln>
            <a:effectLst/>
          </c:spPr>
          <c:marker>
            <c:symbol val="none"/>
          </c:marker>
          <c:dPt>
            <c:idx val="0"/>
            <c:marker>
              <c:symbol val="none"/>
            </c:marker>
            <c:bubble3D val="0"/>
            <c:extLst>
              <c:ext xmlns:c16="http://schemas.microsoft.com/office/drawing/2014/chart" uri="{C3380CC4-5D6E-409C-BE32-E72D297353CC}">
                <c16:uniqueId val="{00000010-EF7E-4E65-A9E4-CB3E39675736}"/>
              </c:ext>
            </c:extLst>
          </c:dPt>
          <c:dPt>
            <c:idx val="1"/>
            <c:marker>
              <c:symbol val="none"/>
            </c:marker>
            <c:bubble3D val="0"/>
            <c:extLst>
              <c:ext xmlns:c16="http://schemas.microsoft.com/office/drawing/2014/chart" uri="{C3380CC4-5D6E-409C-BE32-E72D297353CC}">
                <c16:uniqueId val="{00000011-EF7E-4E65-A9E4-CB3E39675736}"/>
              </c:ext>
            </c:extLst>
          </c:dPt>
          <c:dPt>
            <c:idx val="2"/>
            <c:marker>
              <c:symbol val="none"/>
            </c:marker>
            <c:bubble3D val="0"/>
            <c:extLst>
              <c:ext xmlns:c16="http://schemas.microsoft.com/office/drawing/2014/chart" uri="{C3380CC4-5D6E-409C-BE32-E72D297353CC}">
                <c16:uniqueId val="{00000012-EF7E-4E65-A9E4-CB3E39675736}"/>
              </c:ext>
            </c:extLst>
          </c:dPt>
          <c:dPt>
            <c:idx val="3"/>
            <c:marker>
              <c:symbol val="none"/>
            </c:marker>
            <c:bubble3D val="0"/>
            <c:extLst>
              <c:ext xmlns:c16="http://schemas.microsoft.com/office/drawing/2014/chart" uri="{C3380CC4-5D6E-409C-BE32-E72D297353CC}">
                <c16:uniqueId val="{00000013-EF7E-4E65-A9E4-CB3E39675736}"/>
              </c:ext>
            </c:extLst>
          </c:dPt>
          <c:dPt>
            <c:idx val="4"/>
            <c:marker>
              <c:symbol val="none"/>
            </c:marker>
            <c:bubble3D val="0"/>
            <c:extLst>
              <c:ext xmlns:c16="http://schemas.microsoft.com/office/drawing/2014/chart" uri="{C3380CC4-5D6E-409C-BE32-E72D297353CC}">
                <c16:uniqueId val="{00000014-EF7E-4E65-A9E4-CB3E39675736}"/>
              </c:ext>
            </c:extLst>
          </c:dPt>
          <c:dPt>
            <c:idx val="5"/>
            <c:marker>
              <c:symbol val="none"/>
            </c:marker>
            <c:bubble3D val="0"/>
            <c:extLst>
              <c:ext xmlns:c16="http://schemas.microsoft.com/office/drawing/2014/chart" uri="{C3380CC4-5D6E-409C-BE32-E72D297353CC}">
                <c16:uniqueId val="{00000015-EF7E-4E65-A9E4-CB3E39675736}"/>
              </c:ext>
            </c:extLst>
          </c:dPt>
          <c:dPt>
            <c:idx val="6"/>
            <c:marker>
              <c:symbol val="none"/>
            </c:marker>
            <c:bubble3D val="0"/>
            <c:extLst>
              <c:ext xmlns:c16="http://schemas.microsoft.com/office/drawing/2014/chart" uri="{C3380CC4-5D6E-409C-BE32-E72D297353CC}">
                <c16:uniqueId val="{00000016-EF7E-4E65-A9E4-CB3E39675736}"/>
              </c:ext>
            </c:extLst>
          </c:dPt>
          <c:dLbls>
            <c:dLbl>
              <c:idx val="4"/>
              <c:layout>
                <c:manualLayout>
                  <c:x val="-3.2118539385737527E-2"/>
                  <c:y val="-4.89937607820228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EF7E-4E65-A9E4-CB3E39675736}"/>
                </c:ext>
              </c:extLst>
            </c:dLbl>
            <c:dLbl>
              <c:idx val="5"/>
              <c:layout>
                <c:manualLayout>
                  <c:x val="-3.4323719788594387E-2"/>
                  <c:y val="-5.95244363497361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EF7E-4E65-A9E4-CB3E39675736}"/>
                </c:ext>
              </c:extLst>
            </c:dLbl>
            <c:dLbl>
              <c:idx val="6"/>
              <c:layout>
                <c:manualLayout>
                  <c:x val="-3.4323719788594387E-2"/>
                  <c:y val="-2.26670718627396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EF7E-4E65-A9E4-CB3E39675736}"/>
                </c:ext>
              </c:extLst>
            </c:dLbl>
            <c:dLbl>
              <c:idx val="7"/>
              <c:layout>
                <c:manualLayout>
                  <c:x val="-3.211853938573745E-2"/>
                  <c:y val="-3.31977474304529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EF7E-4E65-A9E4-CB3E39675736}"/>
                </c:ext>
              </c:extLst>
            </c:dLbl>
            <c:dLbl>
              <c:idx val="8"/>
              <c:layout>
                <c:manualLayout>
                  <c:x val="-3.211853938573745E-2"/>
                  <c:y val="-2.26670718627397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EF7E-4E65-A9E4-CB3E39675736}"/>
                </c:ext>
              </c:extLst>
            </c:dLbl>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pt-P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Sheet1!$B$1:$J$1</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Sheet1!$B$4:$J$4</c:f>
              <c:numCache>
                <c:formatCode>General</c:formatCode>
                <c:ptCount val="9"/>
                <c:pt idx="1">
                  <c:v>78.636189224199526</c:v>
                </c:pt>
                <c:pt idx="2" formatCode="#\ ##0;&quot;-&quot;#\ ##0">
                  <c:v>81</c:v>
                </c:pt>
                <c:pt idx="3" formatCode="#\ ##0;&quot;-&quot;#\ ##0">
                  <c:v>80</c:v>
                </c:pt>
                <c:pt idx="4" formatCode="#\ ##0;&quot;-&quot;#\ ##0">
                  <c:v>86</c:v>
                </c:pt>
                <c:pt idx="5" formatCode="#\ ##0;&quot;-&quot;#\ ##0">
                  <c:v>90.6666666666667</c:v>
                </c:pt>
                <c:pt idx="6">
                  <c:v>96.433333333333323</c:v>
                </c:pt>
                <c:pt idx="7" formatCode="_(* #,##0.00_);_(* \(#,##0.00\);_(* &quot;-&quot;??_);_(@_)">
                  <c:v>97.95</c:v>
                </c:pt>
                <c:pt idx="8" formatCode="#\ ##0;&quot;-&quot;#\ ##0">
                  <c:v>97.58</c:v>
                </c:pt>
              </c:numCache>
            </c:numRef>
          </c:val>
          <c:smooth val="0"/>
          <c:extLst>
            <c:ext xmlns:c16="http://schemas.microsoft.com/office/drawing/2014/chart" uri="{C3380CC4-5D6E-409C-BE32-E72D297353CC}">
              <c16:uniqueId val="{00000019-EF7E-4E65-A9E4-CB3E39675736}"/>
            </c:ext>
          </c:extLst>
        </c:ser>
        <c:ser>
          <c:idx val="3"/>
          <c:order val="3"/>
          <c:tx>
            <c:strRef>
              <c:f>Sheet1!$A$5</c:f>
              <c:strCache>
                <c:ptCount val="1"/>
                <c:pt idx="0">
                  <c:v>Campaigns Without interests</c:v>
                </c:pt>
              </c:strCache>
            </c:strRef>
          </c:tx>
          <c:spPr>
            <a:ln w="28575" cap="rnd">
              <a:solidFill>
                <a:schemeClr val="accent6"/>
              </a:solidFill>
              <a:round/>
            </a:ln>
            <a:effectLst/>
          </c:spPr>
          <c:marker>
            <c:symbol val="none"/>
          </c:marker>
          <c:dLbls>
            <c:dLbl>
              <c:idx val="7"/>
              <c:layout>
                <c:manualLayout>
                  <c:x val="-3.211853938573745E-2"/>
                  <c:y val="-1.605720727313131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EF7E-4E65-A9E4-CB3E39675736}"/>
                </c:ext>
              </c:extLst>
            </c:dLbl>
            <c:dLbl>
              <c:idx val="8"/>
              <c:layout>
                <c:manualLayout>
                  <c:x val="-3.211853938573745E-2"/>
                  <c:y val="-6.23374379253707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EF7E-4E65-A9E4-CB3E39675736}"/>
                </c:ext>
              </c:extLst>
            </c:dLbl>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pt-P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Sheet1!$B$1:$J$1</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Sheet1!$B$5:$J$5</c:f>
              <c:numCache>
                <c:formatCode>General</c:formatCode>
                <c:ptCount val="9"/>
                <c:pt idx="6" formatCode="_(* #,##0.00_);_(* \(#,##0.00\);_(* &quot;-&quot;??_);_(@_)">
                  <c:v>72.683333333333337</c:v>
                </c:pt>
                <c:pt idx="7" formatCode="_(* #,##0.00_);_(* \(#,##0.00\);_(* &quot;-&quot;??_);_(@_)">
                  <c:v>94.202500000000001</c:v>
                </c:pt>
                <c:pt idx="8" formatCode="#\ ##0;&quot;-&quot;#\ ##0">
                  <c:v>98.66</c:v>
                </c:pt>
              </c:numCache>
            </c:numRef>
          </c:val>
          <c:smooth val="0"/>
          <c:extLst>
            <c:ext xmlns:c16="http://schemas.microsoft.com/office/drawing/2014/chart" uri="{C3380CC4-5D6E-409C-BE32-E72D297353CC}">
              <c16:uniqueId val="{0000001C-EF7E-4E65-A9E4-CB3E39675736}"/>
            </c:ext>
          </c:extLst>
        </c:ser>
        <c:dLbls>
          <c:dLblPos val="t"/>
          <c:showLegendKey val="0"/>
          <c:showVal val="1"/>
          <c:showCatName val="0"/>
          <c:showSerName val="0"/>
          <c:showPercent val="0"/>
          <c:showBubbleSize val="0"/>
        </c:dLbls>
        <c:smooth val="0"/>
        <c:axId val="635663407"/>
        <c:axId val="1"/>
      </c:lineChart>
      <c:catAx>
        <c:axId val="63566340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pt-PT"/>
          </a:p>
        </c:txPr>
        <c:crossAx val="1"/>
        <c:crosses val="min"/>
        <c:auto val="0"/>
        <c:lblAlgn val="ctr"/>
        <c:lblOffset val="100"/>
        <c:noMultiLvlLbl val="0"/>
      </c:catAx>
      <c:valAx>
        <c:axId val="1"/>
        <c:scaling>
          <c:orientation val="minMax"/>
          <c:max val="100"/>
          <c:min val="70"/>
        </c:scaling>
        <c:delete val="0"/>
        <c:axPos val="l"/>
        <c:numFmt formatCode="#,##0;&quot;-&quot;#,##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pt-PT"/>
          </a:p>
        </c:txPr>
        <c:crossAx val="635663407"/>
        <c:crosses val="min"/>
        <c:crossBetween val="midCat"/>
        <c:majorUnit val="10"/>
      </c:valAx>
      <c:spPr>
        <a:noFill/>
        <a:ln>
          <a:noFill/>
        </a:ln>
        <a:effectLst/>
      </c:spPr>
    </c:plotArea>
    <c:legend>
      <c:legendPos val="r"/>
      <c:layout>
        <c:manualLayout>
          <c:xMode val="edge"/>
          <c:yMode val="edge"/>
          <c:x val="0.77208071446455961"/>
          <c:y val="0.20682321193759542"/>
          <c:w val="0.22791928553544039"/>
          <c:h val="0.6450983922008737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pt-PT"/>
        </a:p>
      </c:txPr>
    </c:legend>
    <c:plotVisOnly val="0"/>
    <c:dispBlanksAs val="gap"/>
    <c:showDLblsOverMax val="1"/>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pt-P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22826914948972E-2"/>
          <c:y val="6.9302500105302978E-2"/>
          <c:w val="0.72113877665661452"/>
          <c:h val="0.80587308536960955"/>
        </c:manualLayout>
      </c:layout>
      <c:barChart>
        <c:barDir val="col"/>
        <c:grouping val="stacked"/>
        <c:varyColors val="0"/>
        <c:ser>
          <c:idx val="0"/>
          <c:order val="0"/>
          <c:tx>
            <c:strRef>
              <c:f>Sheet1!$A$2</c:f>
              <c:strCache>
                <c:ptCount val="1"/>
                <c:pt idx="0">
                  <c:v>E-mail</c:v>
                </c:pt>
              </c:strCache>
            </c:strRef>
          </c:tx>
          <c:spPr>
            <a:solidFill>
              <a:schemeClr val="accent1"/>
            </a:solidFill>
            <a:ln>
              <a:noFill/>
            </a:ln>
            <a:effectLst/>
          </c:spPr>
          <c:invertIfNegative val="0"/>
          <c:cat>
            <c:numRef>
              <c:f>Sheet1!$B$1:$J$1</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Sheet1!$B$2:$J$2</c:f>
              <c:numCache>
                <c:formatCode>General</c:formatCode>
                <c:ptCount val="9"/>
                <c:pt idx="0">
                  <c:v>274.52499999999998</c:v>
                </c:pt>
                <c:pt idx="1">
                  <c:v>376.04500000000002</c:v>
                </c:pt>
                <c:pt idx="2">
                  <c:v>438.94099999999997</c:v>
                </c:pt>
                <c:pt idx="3">
                  <c:v>474.41399999999999</c:v>
                </c:pt>
                <c:pt idx="4">
                  <c:v>550.05499999999995</c:v>
                </c:pt>
                <c:pt idx="5">
                  <c:v>586.48099999999999</c:v>
                </c:pt>
                <c:pt idx="6" formatCode="#,##0">
                  <c:v>611.13199999999995</c:v>
                </c:pt>
                <c:pt idx="7" formatCode="#,##0">
                  <c:v>600.55587200000002</c:v>
                </c:pt>
                <c:pt idx="8" formatCode="#,##0">
                  <c:v>578.74800270000003</c:v>
                </c:pt>
              </c:numCache>
            </c:numRef>
          </c:val>
          <c:extLst>
            <c:ext xmlns:c16="http://schemas.microsoft.com/office/drawing/2014/chart" uri="{C3380CC4-5D6E-409C-BE32-E72D297353CC}">
              <c16:uniqueId val="{00000000-0A54-49E9-9723-460E6AB4B7D2}"/>
            </c:ext>
          </c:extLst>
        </c:ser>
        <c:ser>
          <c:idx val="1"/>
          <c:order val="1"/>
          <c:tx>
            <c:strRef>
              <c:f>Sheet1!$A$3</c:f>
              <c:strCache>
                <c:ptCount val="1"/>
                <c:pt idx="0">
                  <c:v>Letter</c:v>
                </c:pt>
              </c:strCache>
            </c:strRef>
          </c:tx>
          <c:spPr>
            <a:solidFill>
              <a:schemeClr val="accent2"/>
            </a:solidFill>
            <a:ln>
              <a:noFill/>
            </a:ln>
            <a:effectLst/>
          </c:spPr>
          <c:invertIfNegative val="0"/>
          <c:cat>
            <c:numRef>
              <c:f>Sheet1!$B$1:$J$1</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Sheet1!$B$3:$J$3</c:f>
              <c:numCache>
                <c:formatCode>General</c:formatCode>
                <c:ptCount val="9"/>
                <c:pt idx="0">
                  <c:v>155.29</c:v>
                </c:pt>
                <c:pt idx="1">
                  <c:v>95.010999999999996</c:v>
                </c:pt>
                <c:pt idx="2">
                  <c:v>78.283000000000001</c:v>
                </c:pt>
                <c:pt idx="3">
                  <c:v>53.548000000000002</c:v>
                </c:pt>
                <c:pt idx="4">
                  <c:v>64.531999999999996</c:v>
                </c:pt>
                <c:pt idx="5">
                  <c:v>52.734999999999999</c:v>
                </c:pt>
                <c:pt idx="6" formatCode="#,##0">
                  <c:v>51.484999999999999</c:v>
                </c:pt>
                <c:pt idx="7" formatCode="#,##0">
                  <c:v>46.804127999999999</c:v>
                </c:pt>
                <c:pt idx="8" formatCode="#,##0">
                  <c:v>43.360997299999902</c:v>
                </c:pt>
              </c:numCache>
            </c:numRef>
          </c:val>
          <c:extLst>
            <c:ext xmlns:c16="http://schemas.microsoft.com/office/drawing/2014/chart" uri="{C3380CC4-5D6E-409C-BE32-E72D297353CC}">
              <c16:uniqueId val="{00000001-0A54-49E9-9723-460E6AB4B7D2}"/>
            </c:ext>
          </c:extLst>
        </c:ser>
        <c:dLbls>
          <c:showLegendKey val="0"/>
          <c:showVal val="0"/>
          <c:showCatName val="0"/>
          <c:showSerName val="0"/>
          <c:showPercent val="0"/>
          <c:showBubbleSize val="0"/>
        </c:dLbls>
        <c:gapWidth val="150"/>
        <c:overlap val="100"/>
        <c:axId val="1366778047"/>
        <c:axId val="1"/>
      </c:barChart>
      <c:lineChart>
        <c:grouping val="standard"/>
        <c:varyColors val="0"/>
        <c:ser>
          <c:idx val="2"/>
          <c:order val="2"/>
          <c:tx>
            <c:strRef>
              <c:f>Sheet1!$A$4</c:f>
              <c:strCache>
                <c:ptCount val="1"/>
                <c:pt idx="0">
                  <c:v>% Errors</c:v>
                </c:pt>
              </c:strCache>
            </c:strRef>
          </c:tx>
          <c:spPr>
            <a:ln w="28575" cap="rnd">
              <a:solidFill>
                <a:schemeClr val="accent3"/>
              </a:solidFill>
              <a:round/>
            </a:ln>
            <a:effectLst/>
          </c:spPr>
          <c:marker>
            <c:symbol val="none"/>
          </c:marker>
          <c:dLbls>
            <c:dLbl>
              <c:idx val="4"/>
              <c:layout>
                <c:manualLayout>
                  <c:x val="-4.4910311147546254E-2"/>
                  <c:y val="0.1105721393034825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A54-49E9-9723-460E6AB4B7D2}"/>
                </c:ext>
              </c:extLst>
            </c:dLbl>
            <c:dLbl>
              <c:idx val="5"/>
              <c:layout>
                <c:manualLayout>
                  <c:x val="-4.2805308650549198E-2"/>
                  <c:y val="4.2122719734660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A54-49E9-9723-460E6AB4B7D2}"/>
                </c:ext>
              </c:extLst>
            </c:dLbl>
            <c:numFmt formatCode="0.0%" sourceLinked="0"/>
            <c:spPr>
              <a:solidFill>
                <a:schemeClr val="bg1"/>
              </a:solid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pt-P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Sheet1!$B$1:$J$1</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Sheet1!$B$4:$J$4</c:f>
              <c:numCache>
                <c:formatCode>0.00%</c:formatCode>
                <c:ptCount val="9"/>
                <c:pt idx="0">
                  <c:v>3.0000000000000001E-3</c:v>
                </c:pt>
                <c:pt idx="1">
                  <c:v>1.8E-3</c:v>
                </c:pt>
                <c:pt idx="2">
                  <c:v>5.9999999999999995E-4</c:v>
                </c:pt>
                <c:pt idx="3">
                  <c:v>5.0000000000000001E-4</c:v>
                </c:pt>
                <c:pt idx="4">
                  <c:v>4.82E-2</c:v>
                </c:pt>
                <c:pt idx="5">
                  <c:v>3.9E-2</c:v>
                </c:pt>
                <c:pt idx="6">
                  <c:v>1.41E-2</c:v>
                </c:pt>
                <c:pt idx="7">
                  <c:v>9.9000000000000008E-3</c:v>
                </c:pt>
                <c:pt idx="8">
                  <c:v>3.0999999999999999E-3</c:v>
                </c:pt>
              </c:numCache>
            </c:numRef>
          </c:val>
          <c:smooth val="0"/>
          <c:extLst>
            <c:ext xmlns:c16="http://schemas.microsoft.com/office/drawing/2014/chart" uri="{C3380CC4-5D6E-409C-BE32-E72D297353CC}">
              <c16:uniqueId val="{00000004-0A54-49E9-9723-460E6AB4B7D2}"/>
            </c:ext>
          </c:extLst>
        </c:ser>
        <c:dLbls>
          <c:showLegendKey val="0"/>
          <c:showVal val="0"/>
          <c:showCatName val="0"/>
          <c:showSerName val="0"/>
          <c:showPercent val="0"/>
          <c:showBubbleSize val="0"/>
        </c:dLbls>
        <c:marker val="1"/>
        <c:smooth val="0"/>
        <c:axId val="2061450752"/>
        <c:axId val="1884618255"/>
      </c:lineChart>
      <c:catAx>
        <c:axId val="136677804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pt-PT"/>
          </a:p>
        </c:txPr>
        <c:crossAx val="1"/>
        <c:crossesAt val="0"/>
        <c:auto val="0"/>
        <c:lblAlgn val="ctr"/>
        <c:lblOffset val="100"/>
        <c:noMultiLvlLbl val="0"/>
      </c:catAx>
      <c:valAx>
        <c:axId val="1"/>
        <c:scaling>
          <c:orientation val="minMax"/>
          <c:max val="800"/>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pt-PT"/>
          </a:p>
        </c:txPr>
        <c:crossAx val="1366778047"/>
        <c:crosses val="min"/>
        <c:crossBetween val="between"/>
      </c:valAx>
      <c:valAx>
        <c:axId val="1884618255"/>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pt-PT"/>
          </a:p>
        </c:txPr>
        <c:crossAx val="2061450752"/>
        <c:crosses val="max"/>
        <c:crossBetween val="between"/>
      </c:valAx>
      <c:catAx>
        <c:axId val="2061450752"/>
        <c:scaling>
          <c:orientation val="minMax"/>
        </c:scaling>
        <c:delete val="1"/>
        <c:axPos val="b"/>
        <c:numFmt formatCode="General" sourceLinked="1"/>
        <c:majorTickMark val="out"/>
        <c:minorTickMark val="none"/>
        <c:tickLblPos val="nextTo"/>
        <c:crossAx val="1884618255"/>
        <c:crosses val="autoZero"/>
        <c:auto val="1"/>
        <c:lblAlgn val="ctr"/>
        <c:lblOffset val="100"/>
        <c:noMultiLvlLbl val="0"/>
      </c:catAx>
      <c:spPr>
        <a:noFill/>
        <a:ln>
          <a:noFill/>
        </a:ln>
        <a:effectLst/>
      </c:spPr>
    </c:plotArea>
    <c:legend>
      <c:legendPos val="r"/>
      <c:layout>
        <c:manualLayout>
          <c:xMode val="edge"/>
          <c:yMode val="edge"/>
          <c:x val="0.83239920394441003"/>
          <c:y val="0.34798466003316747"/>
          <c:w val="0.15180556608730034"/>
          <c:h val="0.3177459030423364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pt-PT"/>
        </a:p>
      </c:txPr>
    </c:legend>
    <c:plotVisOnly val="0"/>
    <c:dispBlanksAs val="gap"/>
    <c:showDLblsOverMax val="1"/>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pt-P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748031496062992E-2"/>
          <c:y val="7.150860855195966E-2"/>
          <c:w val="0.67332783453959233"/>
          <c:h val="0.81090282488920762"/>
        </c:manualLayout>
      </c:layout>
      <c:barChart>
        <c:barDir val="col"/>
        <c:grouping val="stacked"/>
        <c:varyColors val="0"/>
        <c:ser>
          <c:idx val="0"/>
          <c:order val="0"/>
          <c:tx>
            <c:strRef>
              <c:f>Sheet1!$A$2</c:f>
              <c:strCache>
                <c:ptCount val="1"/>
                <c:pt idx="0">
                  <c:v>Data</c:v>
                </c:pt>
              </c:strCache>
            </c:strRef>
          </c:tx>
          <c:spPr>
            <a:solidFill>
              <a:schemeClr val="accent1"/>
            </a:solidFill>
            <a:ln>
              <a:noFill/>
            </a:ln>
            <a:effectLst/>
          </c:spPr>
          <c:invertIfNegative val="0"/>
          <c:cat>
            <c:numRef>
              <c:f>Sheet1!$B$1:$H$1</c:f>
              <c:numCache>
                <c:formatCode>General</c:formatCode>
                <c:ptCount val="7"/>
                <c:pt idx="0">
                  <c:v>2019</c:v>
                </c:pt>
                <c:pt idx="1">
                  <c:v>2020</c:v>
                </c:pt>
                <c:pt idx="2">
                  <c:v>2021</c:v>
                </c:pt>
                <c:pt idx="3">
                  <c:v>2022</c:v>
                </c:pt>
                <c:pt idx="4">
                  <c:v>2023</c:v>
                </c:pt>
                <c:pt idx="5">
                  <c:v>2024</c:v>
                </c:pt>
                <c:pt idx="6">
                  <c:v>2025</c:v>
                </c:pt>
              </c:numCache>
            </c:numRef>
          </c:cat>
          <c:val>
            <c:numRef>
              <c:f>Sheet1!$B$2:$H$2</c:f>
              <c:numCache>
                <c:formatCode>General</c:formatCode>
                <c:ptCount val="7"/>
                <c:pt idx="0">
                  <c:v>35.909090909090907</c:v>
                </c:pt>
                <c:pt idx="1">
                  <c:v>119.41666666666667</c:v>
                </c:pt>
                <c:pt idx="2">
                  <c:v>421</c:v>
                </c:pt>
                <c:pt idx="3">
                  <c:v>282.41666666666669</c:v>
                </c:pt>
                <c:pt idx="4">
                  <c:v>222</c:v>
                </c:pt>
                <c:pt idx="5" formatCode="0.00">
                  <c:v>165.25000000000003</c:v>
                </c:pt>
                <c:pt idx="6" formatCode="0.00">
                  <c:v>156.08333333333334</c:v>
                </c:pt>
              </c:numCache>
            </c:numRef>
          </c:val>
          <c:extLst>
            <c:ext xmlns:c16="http://schemas.microsoft.com/office/drawing/2014/chart" uri="{C3380CC4-5D6E-409C-BE32-E72D297353CC}">
              <c16:uniqueId val="{00000000-2038-45CA-A8C4-4D4E33730114}"/>
            </c:ext>
          </c:extLst>
        </c:ser>
        <c:ser>
          <c:idx val="1"/>
          <c:order val="1"/>
          <c:tx>
            <c:strRef>
              <c:f>Sheet1!$A$3</c:f>
              <c:strCache>
                <c:ptCount val="1"/>
                <c:pt idx="0">
                  <c:v>Cards</c:v>
                </c:pt>
              </c:strCache>
            </c:strRef>
          </c:tx>
          <c:spPr>
            <a:solidFill>
              <a:schemeClr val="accent2"/>
            </a:solidFill>
            <a:ln>
              <a:noFill/>
            </a:ln>
            <a:effectLst/>
          </c:spPr>
          <c:invertIfNegative val="0"/>
          <c:cat>
            <c:numRef>
              <c:f>Sheet1!$B$1:$H$1</c:f>
              <c:numCache>
                <c:formatCode>General</c:formatCode>
                <c:ptCount val="7"/>
                <c:pt idx="0">
                  <c:v>2019</c:v>
                </c:pt>
                <c:pt idx="1">
                  <c:v>2020</c:v>
                </c:pt>
                <c:pt idx="2">
                  <c:v>2021</c:v>
                </c:pt>
                <c:pt idx="3">
                  <c:v>2022</c:v>
                </c:pt>
                <c:pt idx="4">
                  <c:v>2023</c:v>
                </c:pt>
                <c:pt idx="5">
                  <c:v>2024</c:v>
                </c:pt>
                <c:pt idx="6">
                  <c:v>2025</c:v>
                </c:pt>
              </c:numCache>
            </c:numRef>
          </c:cat>
          <c:val>
            <c:numRef>
              <c:f>Sheet1!$B$3:$H$3</c:f>
              <c:numCache>
                <c:formatCode>General</c:formatCode>
                <c:ptCount val="7"/>
                <c:pt idx="0">
                  <c:v>1045.0833333333333</c:v>
                </c:pt>
                <c:pt idx="1">
                  <c:v>583.58333333333337</c:v>
                </c:pt>
                <c:pt idx="2">
                  <c:v>932</c:v>
                </c:pt>
                <c:pt idx="3">
                  <c:v>839</c:v>
                </c:pt>
                <c:pt idx="4">
                  <c:v>873</c:v>
                </c:pt>
                <c:pt idx="5" formatCode="0.00">
                  <c:v>914.24999999999989</c:v>
                </c:pt>
                <c:pt idx="6" formatCode="0.00">
                  <c:v>912.16666666666674</c:v>
                </c:pt>
              </c:numCache>
            </c:numRef>
          </c:val>
          <c:extLst>
            <c:ext xmlns:c16="http://schemas.microsoft.com/office/drawing/2014/chart" uri="{C3380CC4-5D6E-409C-BE32-E72D297353CC}">
              <c16:uniqueId val="{00000001-2038-45CA-A8C4-4D4E33730114}"/>
            </c:ext>
          </c:extLst>
        </c:ser>
        <c:ser>
          <c:idx val="2"/>
          <c:order val="2"/>
          <c:tx>
            <c:strRef>
              <c:f>Sheet1!$A$4</c:f>
              <c:strCache>
                <c:ptCount val="1"/>
                <c:pt idx="0">
                  <c:v>Activation</c:v>
                </c:pt>
              </c:strCache>
            </c:strRef>
          </c:tx>
          <c:spPr>
            <a:solidFill>
              <a:schemeClr val="accent3"/>
            </a:solidFill>
            <a:ln>
              <a:noFill/>
            </a:ln>
            <a:effectLst/>
          </c:spPr>
          <c:invertIfNegative val="0"/>
          <c:cat>
            <c:numRef>
              <c:f>Sheet1!$B$1:$H$1</c:f>
              <c:numCache>
                <c:formatCode>General</c:formatCode>
                <c:ptCount val="7"/>
                <c:pt idx="0">
                  <c:v>2019</c:v>
                </c:pt>
                <c:pt idx="1">
                  <c:v>2020</c:v>
                </c:pt>
                <c:pt idx="2">
                  <c:v>2021</c:v>
                </c:pt>
                <c:pt idx="3">
                  <c:v>2022</c:v>
                </c:pt>
                <c:pt idx="4">
                  <c:v>2023</c:v>
                </c:pt>
                <c:pt idx="5">
                  <c:v>2024</c:v>
                </c:pt>
                <c:pt idx="6">
                  <c:v>2025</c:v>
                </c:pt>
              </c:numCache>
            </c:numRef>
          </c:cat>
          <c:val>
            <c:numRef>
              <c:f>Sheet1!$B$4:$H$4</c:f>
              <c:numCache>
                <c:formatCode>General</c:formatCode>
                <c:ptCount val="7"/>
                <c:pt idx="0">
                  <c:v>235.58333333333326</c:v>
                </c:pt>
                <c:pt idx="1">
                  <c:v>317.83333333333326</c:v>
                </c:pt>
                <c:pt idx="2">
                  <c:v>1191.67</c:v>
                </c:pt>
                <c:pt idx="3">
                  <c:v>376.33333333333326</c:v>
                </c:pt>
                <c:pt idx="4">
                  <c:v>279</c:v>
                </c:pt>
                <c:pt idx="5" formatCode="0.00">
                  <c:v>70.25</c:v>
                </c:pt>
                <c:pt idx="6" formatCode="0.00">
                  <c:v>13.75</c:v>
                </c:pt>
              </c:numCache>
            </c:numRef>
          </c:val>
          <c:extLst>
            <c:ext xmlns:c16="http://schemas.microsoft.com/office/drawing/2014/chart" uri="{C3380CC4-5D6E-409C-BE32-E72D297353CC}">
              <c16:uniqueId val="{00000002-2038-45CA-A8C4-4D4E33730114}"/>
            </c:ext>
          </c:extLst>
        </c:ser>
        <c:ser>
          <c:idx val="3"/>
          <c:order val="3"/>
          <c:tx>
            <c:strRef>
              <c:f>Sheet1!$A$5</c:f>
              <c:strCache>
                <c:ptCount val="1"/>
                <c:pt idx="0">
                  <c:v>Authorization</c:v>
                </c:pt>
              </c:strCache>
            </c:strRef>
          </c:tx>
          <c:spPr>
            <a:solidFill>
              <a:schemeClr val="accent4"/>
            </a:solidFill>
            <a:ln>
              <a:noFill/>
            </a:ln>
            <a:effectLst/>
          </c:spPr>
          <c:invertIfNegative val="0"/>
          <c:cat>
            <c:numRef>
              <c:f>Sheet1!$B$1:$H$1</c:f>
              <c:numCache>
                <c:formatCode>General</c:formatCode>
                <c:ptCount val="7"/>
                <c:pt idx="0">
                  <c:v>2019</c:v>
                </c:pt>
                <c:pt idx="1">
                  <c:v>2020</c:v>
                </c:pt>
                <c:pt idx="2">
                  <c:v>2021</c:v>
                </c:pt>
                <c:pt idx="3">
                  <c:v>2022</c:v>
                </c:pt>
                <c:pt idx="4">
                  <c:v>2023</c:v>
                </c:pt>
                <c:pt idx="5">
                  <c:v>2024</c:v>
                </c:pt>
                <c:pt idx="6">
                  <c:v>2025</c:v>
                </c:pt>
              </c:numCache>
            </c:numRef>
          </c:cat>
          <c:val>
            <c:numRef>
              <c:f>Sheet1!$B$5:$H$5</c:f>
              <c:numCache>
                <c:formatCode>General</c:formatCode>
                <c:ptCount val="7"/>
                <c:pt idx="0">
                  <c:v>229.41666666666674</c:v>
                </c:pt>
                <c:pt idx="1">
                  <c:v>591.5</c:v>
                </c:pt>
                <c:pt idx="2">
                  <c:v>360.32999999999993</c:v>
                </c:pt>
                <c:pt idx="3">
                  <c:v>612.08333333333348</c:v>
                </c:pt>
                <c:pt idx="4">
                  <c:v>1337</c:v>
                </c:pt>
                <c:pt idx="5" formatCode="0.00">
                  <c:v>1661.0000000000002</c:v>
                </c:pt>
                <c:pt idx="6" formatCode="0.00">
                  <c:v>984.5</c:v>
                </c:pt>
              </c:numCache>
            </c:numRef>
          </c:val>
          <c:extLst>
            <c:ext xmlns:c16="http://schemas.microsoft.com/office/drawing/2014/chart" uri="{C3380CC4-5D6E-409C-BE32-E72D297353CC}">
              <c16:uniqueId val="{00000003-2038-45CA-A8C4-4D4E33730114}"/>
            </c:ext>
          </c:extLst>
        </c:ser>
        <c:ser>
          <c:idx val="4"/>
          <c:order val="4"/>
          <c:tx>
            <c:strRef>
              <c:f>Sheet1!$A$6</c:f>
              <c:strCache>
                <c:ptCount val="1"/>
                <c:pt idx="0">
                  <c:v>Statement</c:v>
                </c:pt>
              </c:strCache>
            </c:strRef>
          </c:tx>
          <c:spPr>
            <a:solidFill>
              <a:schemeClr val="accent5"/>
            </a:solidFill>
            <a:ln>
              <a:noFill/>
            </a:ln>
            <a:effectLst/>
          </c:spPr>
          <c:invertIfNegative val="0"/>
          <c:cat>
            <c:numRef>
              <c:f>Sheet1!$B$1:$H$1</c:f>
              <c:numCache>
                <c:formatCode>General</c:formatCode>
                <c:ptCount val="7"/>
                <c:pt idx="0">
                  <c:v>2019</c:v>
                </c:pt>
                <c:pt idx="1">
                  <c:v>2020</c:v>
                </c:pt>
                <c:pt idx="2">
                  <c:v>2021</c:v>
                </c:pt>
                <c:pt idx="3">
                  <c:v>2022</c:v>
                </c:pt>
                <c:pt idx="4">
                  <c:v>2023</c:v>
                </c:pt>
                <c:pt idx="5">
                  <c:v>2024</c:v>
                </c:pt>
                <c:pt idx="6">
                  <c:v>2025</c:v>
                </c:pt>
              </c:numCache>
            </c:numRef>
          </c:cat>
          <c:val>
            <c:numRef>
              <c:f>Sheet1!$B$6:$H$6</c:f>
              <c:numCache>
                <c:formatCode>General</c:formatCode>
                <c:ptCount val="7"/>
                <c:pt idx="0">
                  <c:v>382.08333333333326</c:v>
                </c:pt>
                <c:pt idx="1">
                  <c:v>717.91666666666674</c:v>
                </c:pt>
                <c:pt idx="2">
                  <c:v>1598</c:v>
                </c:pt>
                <c:pt idx="3">
                  <c:v>1554.2499999999995</c:v>
                </c:pt>
                <c:pt idx="4">
                  <c:v>1626</c:v>
                </c:pt>
                <c:pt idx="5" formatCode="0.00">
                  <c:v>1024.5</c:v>
                </c:pt>
                <c:pt idx="6" formatCode="0.00">
                  <c:v>362.33333333333331</c:v>
                </c:pt>
              </c:numCache>
            </c:numRef>
          </c:val>
          <c:extLst>
            <c:ext xmlns:c16="http://schemas.microsoft.com/office/drawing/2014/chart" uri="{C3380CC4-5D6E-409C-BE32-E72D297353CC}">
              <c16:uniqueId val="{00000004-2038-45CA-A8C4-4D4E33730114}"/>
            </c:ext>
          </c:extLst>
        </c:ser>
        <c:ser>
          <c:idx val="5"/>
          <c:order val="5"/>
          <c:tx>
            <c:strRef>
              <c:f>Sheet1!$A$7</c:f>
              <c:strCache>
                <c:ptCount val="1"/>
                <c:pt idx="0">
                  <c:v>Account</c:v>
                </c:pt>
              </c:strCache>
            </c:strRef>
          </c:tx>
          <c:spPr>
            <a:solidFill>
              <a:schemeClr val="accent6"/>
            </a:solidFill>
            <a:ln>
              <a:noFill/>
            </a:ln>
            <a:effectLst/>
          </c:spPr>
          <c:invertIfNegative val="0"/>
          <c:cat>
            <c:numRef>
              <c:f>Sheet1!$B$1:$H$1</c:f>
              <c:numCache>
                <c:formatCode>General</c:formatCode>
                <c:ptCount val="7"/>
                <c:pt idx="0">
                  <c:v>2019</c:v>
                </c:pt>
                <c:pt idx="1">
                  <c:v>2020</c:v>
                </c:pt>
                <c:pt idx="2">
                  <c:v>2021</c:v>
                </c:pt>
                <c:pt idx="3">
                  <c:v>2022</c:v>
                </c:pt>
                <c:pt idx="4">
                  <c:v>2023</c:v>
                </c:pt>
                <c:pt idx="5">
                  <c:v>2024</c:v>
                </c:pt>
                <c:pt idx="6">
                  <c:v>2025</c:v>
                </c:pt>
              </c:numCache>
            </c:numRef>
          </c:cat>
          <c:val>
            <c:numRef>
              <c:f>Sheet1!$B$7:$H$7</c:f>
              <c:numCache>
                <c:formatCode>General</c:formatCode>
                <c:ptCount val="7"/>
                <c:pt idx="5" formatCode="0.00">
                  <c:v>1031.0833333333333</c:v>
                </c:pt>
                <c:pt idx="6" formatCode="0.00">
                  <c:v>1477.1666666666665</c:v>
                </c:pt>
              </c:numCache>
            </c:numRef>
          </c:val>
          <c:extLst>
            <c:ext xmlns:c16="http://schemas.microsoft.com/office/drawing/2014/chart" uri="{C3380CC4-5D6E-409C-BE32-E72D297353CC}">
              <c16:uniqueId val="{00000005-2038-45CA-A8C4-4D4E33730114}"/>
            </c:ext>
          </c:extLst>
        </c:ser>
        <c:ser>
          <c:idx val="7"/>
          <c:order val="7"/>
          <c:tx>
            <c:strRef>
              <c:f>Sheet1!$A$8</c:f>
              <c:strCache>
                <c:ptCount val="1"/>
                <c:pt idx="0">
                  <c:v>Canc. Monitoring</c:v>
                </c:pt>
              </c:strCache>
            </c:strRef>
          </c:tx>
          <c:spPr>
            <a:solidFill>
              <a:schemeClr val="accent2">
                <a:lumMod val="60000"/>
              </a:schemeClr>
            </a:solidFill>
            <a:ln>
              <a:noFill/>
            </a:ln>
            <a:effectLst/>
          </c:spPr>
          <c:invertIfNegative val="0"/>
          <c:val>
            <c:numRef>
              <c:f>Sheet1!$B$8:$H$8</c:f>
              <c:numCache>
                <c:formatCode>General</c:formatCode>
                <c:ptCount val="7"/>
                <c:pt idx="5" formatCode="0.00">
                  <c:v>232.66666666666666</c:v>
                </c:pt>
                <c:pt idx="6" formatCode="0.00">
                  <c:v>224.16666666666669</c:v>
                </c:pt>
              </c:numCache>
            </c:numRef>
          </c:val>
          <c:extLst>
            <c:ext xmlns:c16="http://schemas.microsoft.com/office/drawing/2014/chart" uri="{C3380CC4-5D6E-409C-BE32-E72D297353CC}">
              <c16:uniqueId val="{00000006-2038-45CA-A8C4-4D4E33730114}"/>
            </c:ext>
          </c:extLst>
        </c:ser>
        <c:dLbls>
          <c:showLegendKey val="0"/>
          <c:showVal val="0"/>
          <c:showCatName val="0"/>
          <c:showSerName val="0"/>
          <c:showPercent val="0"/>
          <c:showBubbleSize val="0"/>
        </c:dLbls>
        <c:gapWidth val="150"/>
        <c:overlap val="100"/>
        <c:axId val="1356201327"/>
        <c:axId val="1"/>
      </c:barChart>
      <c:lineChart>
        <c:grouping val="standard"/>
        <c:varyColors val="0"/>
        <c:ser>
          <c:idx val="6"/>
          <c:order val="6"/>
          <c:tx>
            <c:strRef>
              <c:f>Sheet1!$A$9</c:f>
              <c:strCache>
                <c:ptCount val="1"/>
                <c:pt idx="0">
                  <c:v>Average SLA</c:v>
                </c:pt>
              </c:strCache>
            </c:strRef>
          </c:tx>
          <c:spPr>
            <a:ln w="28575" cap="rnd">
              <a:solidFill>
                <a:schemeClr val="accent1">
                  <a:lumMod val="60000"/>
                </a:schemeClr>
              </a:solidFill>
              <a:round/>
            </a:ln>
            <a:effectLst/>
          </c:spPr>
          <c:marker>
            <c:symbol val="none"/>
          </c:marker>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pt-P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Sheet1!$B$1:$H$1</c:f>
              <c:numCache>
                <c:formatCode>General</c:formatCode>
                <c:ptCount val="7"/>
                <c:pt idx="0">
                  <c:v>2019</c:v>
                </c:pt>
                <c:pt idx="1">
                  <c:v>2020</c:v>
                </c:pt>
                <c:pt idx="2">
                  <c:v>2021</c:v>
                </c:pt>
                <c:pt idx="3">
                  <c:v>2022</c:v>
                </c:pt>
                <c:pt idx="4">
                  <c:v>2023</c:v>
                </c:pt>
                <c:pt idx="5">
                  <c:v>2024</c:v>
                </c:pt>
                <c:pt idx="6">
                  <c:v>2025</c:v>
                </c:pt>
              </c:numCache>
            </c:numRef>
          </c:cat>
          <c:val>
            <c:numRef>
              <c:f>Sheet1!$B$9:$H$9</c:f>
              <c:numCache>
                <c:formatCode>#\ ##0;"-"#\ ##0</c:formatCode>
                <c:ptCount val="7"/>
                <c:pt idx="0">
                  <c:v>4.2870005243084712</c:v>
                </c:pt>
                <c:pt idx="1">
                  <c:v>2.6765873546567822</c:v>
                </c:pt>
                <c:pt idx="2">
                  <c:v>2.99</c:v>
                </c:pt>
                <c:pt idx="3">
                  <c:v>1.71</c:v>
                </c:pt>
                <c:pt idx="4" formatCode="General">
                  <c:v>1.51</c:v>
                </c:pt>
                <c:pt idx="5" formatCode="0.00">
                  <c:v>1.2</c:v>
                </c:pt>
                <c:pt idx="6" formatCode="0.00">
                  <c:v>0.89054403049110242</c:v>
                </c:pt>
              </c:numCache>
            </c:numRef>
          </c:val>
          <c:smooth val="0"/>
          <c:extLst>
            <c:ext xmlns:c16="http://schemas.microsoft.com/office/drawing/2014/chart" uri="{C3380CC4-5D6E-409C-BE32-E72D297353CC}">
              <c16:uniqueId val="{00000007-2038-45CA-A8C4-4D4E33730114}"/>
            </c:ext>
          </c:extLst>
        </c:ser>
        <c:dLbls>
          <c:showLegendKey val="0"/>
          <c:showVal val="0"/>
          <c:showCatName val="0"/>
          <c:showSerName val="0"/>
          <c:showPercent val="0"/>
          <c:showBubbleSize val="0"/>
        </c:dLbls>
        <c:marker val="1"/>
        <c:smooth val="0"/>
        <c:axId val="271467583"/>
        <c:axId val="1556543263"/>
      </c:lineChart>
      <c:catAx>
        <c:axId val="135620132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pt-PT"/>
          </a:p>
        </c:txPr>
        <c:crossAx val="1"/>
        <c:crosses val="min"/>
        <c:auto val="0"/>
        <c:lblAlgn val="ctr"/>
        <c:lblOffset val="100"/>
        <c:noMultiLvlLbl val="0"/>
      </c:catAx>
      <c:valAx>
        <c:axId val="1"/>
        <c:scaling>
          <c:orientation val="minMax"/>
          <c:max val="5500"/>
          <c:min val="0"/>
        </c:scaling>
        <c:delete val="0"/>
        <c:axPos val="r"/>
        <c:numFmt formatCode="#,##0"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pt-PT"/>
          </a:p>
        </c:txPr>
        <c:crossAx val="1356201327"/>
        <c:crosses val="max"/>
        <c:crossBetween val="between"/>
        <c:majorUnit val="1000"/>
      </c:valAx>
      <c:valAx>
        <c:axId val="1556543263"/>
        <c:scaling>
          <c:orientation val="minMax"/>
        </c:scaling>
        <c:delete val="0"/>
        <c:axPos val="r"/>
        <c:numFmt formatCode="#\ ##0;&quot;-&quot;#\ ##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pt-PT"/>
          </a:p>
        </c:txPr>
        <c:crossAx val="271467583"/>
        <c:crosses val="max"/>
        <c:crossBetween val="between"/>
        <c:majorUnit val="1"/>
      </c:valAx>
      <c:catAx>
        <c:axId val="271467583"/>
        <c:scaling>
          <c:orientation val="minMax"/>
        </c:scaling>
        <c:delete val="1"/>
        <c:axPos val="b"/>
        <c:numFmt formatCode="General" sourceLinked="1"/>
        <c:majorTickMark val="out"/>
        <c:minorTickMark val="none"/>
        <c:tickLblPos val="nextTo"/>
        <c:crossAx val="1556543263"/>
        <c:crosses val="autoZero"/>
        <c:auto val="0"/>
        <c:lblAlgn val="ctr"/>
        <c:lblOffset val="100"/>
        <c:noMultiLvlLbl val="0"/>
      </c:catAx>
      <c:spPr>
        <a:noFill/>
        <a:ln w="25400">
          <a:noFill/>
        </a:ln>
        <a:effectLst/>
      </c:spPr>
    </c:plotArea>
    <c:legend>
      <c:legendPos val="r"/>
      <c:layout>
        <c:manualLayout>
          <c:xMode val="edge"/>
          <c:yMode val="edge"/>
          <c:x val="0.77591544588701611"/>
          <c:y val="0.12404412471900404"/>
          <c:w val="0.22408455411298392"/>
          <c:h val="0.834550235311186"/>
        </c:manualLayout>
      </c:layout>
      <c:overlay val="0"/>
      <c:spPr>
        <a:solidFill>
          <a:schemeClr val="bg1"/>
        </a:solid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pt-PT"/>
        </a:p>
      </c:txPr>
    </c:legend>
    <c:plotVisOnly val="0"/>
    <c:dispBlanksAs val="gap"/>
    <c:showDLblsOverMax val="1"/>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pt-P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862" b="0" i="0" u="none" strike="noStrike" kern="1200" spc="0" baseline="0">
                <a:solidFill>
                  <a:srgbClr val="000000"/>
                </a:solidFill>
                <a:latin typeface="+mn-lt"/>
                <a:ea typeface="+mn-ea"/>
                <a:cs typeface="+mn-cs"/>
              </a:defRPr>
            </a:pPr>
            <a:r>
              <a:rPr lang="en-US"/>
              <a:t>API Errors Number </a:t>
            </a:r>
          </a:p>
        </c:rich>
      </c:tx>
      <c:overlay val="0"/>
      <c:spPr>
        <a:noFill/>
        <a:ln>
          <a:noFill/>
        </a:ln>
        <a:effectLst/>
      </c:spPr>
      <c:txPr>
        <a:bodyPr rot="0" spcFirstLastPara="1" vertOverflow="ellipsis" vert="horz" wrap="square" anchor="ctr" anchorCtr="1"/>
        <a:lstStyle/>
        <a:p>
          <a:pPr algn="ctr" rtl="0">
            <a:defRPr sz="1862" b="0" i="0" u="none" strike="noStrike" kern="1200" spc="0" baseline="0">
              <a:solidFill>
                <a:srgbClr val="000000"/>
              </a:solidFill>
              <a:latin typeface="+mn-lt"/>
              <a:ea typeface="+mn-ea"/>
              <a:cs typeface="+mn-cs"/>
            </a:defRPr>
          </a:pPr>
          <a:endParaRPr lang="pt-PT"/>
        </a:p>
      </c:txPr>
    </c:title>
    <c:autoTitleDeleted val="0"/>
    <c:plotArea>
      <c:layout>
        <c:manualLayout>
          <c:layoutTarget val="inner"/>
          <c:xMode val="edge"/>
          <c:yMode val="edge"/>
          <c:x val="1.5157071062582871E-3"/>
          <c:y val="0.15719486460799947"/>
          <c:w val="0.7022824490477404"/>
          <c:h val="0.74083531079460196"/>
        </c:manualLayout>
      </c:layout>
      <c:barChart>
        <c:barDir val="col"/>
        <c:grouping val="stacked"/>
        <c:varyColors val="0"/>
        <c:ser>
          <c:idx val="0"/>
          <c:order val="0"/>
          <c:tx>
            <c:strRef>
              <c:f>data!$AB$2</c:f>
              <c:strCache>
                <c:ptCount val="1"/>
                <c:pt idx="0">
                  <c:v>Onboarding</c:v>
                </c:pt>
              </c:strCache>
            </c:strRef>
          </c:tx>
          <c:spPr>
            <a:solidFill>
              <a:schemeClr val="accent1"/>
            </a:solidFill>
            <a:ln>
              <a:noFill/>
            </a:ln>
            <a:effectLst/>
          </c:spPr>
          <c:invertIfNegative val="0"/>
          <c:cat>
            <c:numRef>
              <c:f>data!$AC$1:$AK$1</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data!$AC$2:$AK$2</c:f>
              <c:numCache>
                <c:formatCode>0</c:formatCode>
                <c:ptCount val="9"/>
                <c:pt idx="0">
                  <c:v>1088.8333333333333</c:v>
                </c:pt>
                <c:pt idx="1">
                  <c:v>133.91666666666666</c:v>
                </c:pt>
                <c:pt idx="2">
                  <c:v>97</c:v>
                </c:pt>
                <c:pt idx="3">
                  <c:v>41.916666666666664</c:v>
                </c:pt>
                <c:pt idx="4">
                  <c:v>55.583333333333336</c:v>
                </c:pt>
                <c:pt idx="5">
                  <c:v>12.75</c:v>
                </c:pt>
                <c:pt idx="6">
                  <c:v>8.8333333333333321</c:v>
                </c:pt>
                <c:pt idx="7">
                  <c:v>2.0833333333333335</c:v>
                </c:pt>
                <c:pt idx="8">
                  <c:v>2.5833333333333335</c:v>
                </c:pt>
              </c:numCache>
            </c:numRef>
          </c:val>
          <c:extLst>
            <c:ext xmlns:c16="http://schemas.microsoft.com/office/drawing/2014/chart" uri="{C3380CC4-5D6E-409C-BE32-E72D297353CC}">
              <c16:uniqueId val="{00000000-EE51-4E65-9C52-6A6C89991B7E}"/>
            </c:ext>
          </c:extLst>
        </c:ser>
        <c:ser>
          <c:idx val="1"/>
          <c:order val="1"/>
          <c:tx>
            <c:strRef>
              <c:f>data!$AB$3</c:f>
              <c:strCache>
                <c:ptCount val="1"/>
                <c:pt idx="0">
                  <c:v>Client Data</c:v>
                </c:pt>
              </c:strCache>
            </c:strRef>
          </c:tx>
          <c:spPr>
            <a:solidFill>
              <a:schemeClr val="accent2"/>
            </a:solidFill>
            <a:ln>
              <a:noFill/>
            </a:ln>
            <a:effectLst/>
          </c:spPr>
          <c:invertIfNegative val="0"/>
          <c:cat>
            <c:numRef>
              <c:f>data!$AC$1:$AK$1</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data!$AC$3:$AK$3</c:f>
              <c:numCache>
                <c:formatCode>0</c:formatCode>
                <c:ptCount val="9"/>
                <c:pt idx="0">
                  <c:v>1028</c:v>
                </c:pt>
                <c:pt idx="1">
                  <c:v>543.33333333333337</c:v>
                </c:pt>
                <c:pt idx="2">
                  <c:v>682.5</c:v>
                </c:pt>
                <c:pt idx="3">
                  <c:v>493.66666666666669</c:v>
                </c:pt>
                <c:pt idx="4">
                  <c:v>62.166666666666664</c:v>
                </c:pt>
                <c:pt idx="5">
                  <c:v>6.25</c:v>
                </c:pt>
                <c:pt idx="6">
                  <c:v>1.3333333333333335</c:v>
                </c:pt>
                <c:pt idx="7">
                  <c:v>0</c:v>
                </c:pt>
                <c:pt idx="8">
                  <c:v>0</c:v>
                </c:pt>
              </c:numCache>
            </c:numRef>
          </c:val>
          <c:extLst>
            <c:ext xmlns:c16="http://schemas.microsoft.com/office/drawing/2014/chart" uri="{C3380CC4-5D6E-409C-BE32-E72D297353CC}">
              <c16:uniqueId val="{00000001-EE51-4E65-9C52-6A6C89991B7E}"/>
            </c:ext>
          </c:extLst>
        </c:ser>
        <c:ser>
          <c:idx val="2"/>
          <c:order val="2"/>
          <c:tx>
            <c:strRef>
              <c:f>data!$AB$4</c:f>
              <c:strCache>
                <c:ptCount val="1"/>
                <c:pt idx="0">
                  <c:v>Cards</c:v>
                </c:pt>
              </c:strCache>
            </c:strRef>
          </c:tx>
          <c:spPr>
            <a:solidFill>
              <a:schemeClr val="accent3"/>
            </a:solidFill>
            <a:ln>
              <a:noFill/>
            </a:ln>
            <a:effectLst/>
          </c:spPr>
          <c:invertIfNegative val="0"/>
          <c:cat>
            <c:numRef>
              <c:f>data!$AC$1:$AK$1</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data!$AC$4:$AK$4</c:f>
              <c:numCache>
                <c:formatCode>0</c:formatCode>
                <c:ptCount val="9"/>
                <c:pt idx="0">
                  <c:v>827.83333333333337</c:v>
                </c:pt>
                <c:pt idx="1">
                  <c:v>196.66666666666666</c:v>
                </c:pt>
                <c:pt idx="2">
                  <c:v>310.66666666666669</c:v>
                </c:pt>
                <c:pt idx="3">
                  <c:v>249</c:v>
                </c:pt>
                <c:pt idx="4">
                  <c:v>706.75</c:v>
                </c:pt>
                <c:pt idx="5">
                  <c:v>60</c:v>
                </c:pt>
                <c:pt idx="6">
                  <c:v>10.5</c:v>
                </c:pt>
                <c:pt idx="7">
                  <c:v>4.75</c:v>
                </c:pt>
                <c:pt idx="8">
                  <c:v>0.25</c:v>
                </c:pt>
              </c:numCache>
            </c:numRef>
          </c:val>
          <c:extLst>
            <c:ext xmlns:c16="http://schemas.microsoft.com/office/drawing/2014/chart" uri="{C3380CC4-5D6E-409C-BE32-E72D297353CC}">
              <c16:uniqueId val="{00000002-EE51-4E65-9C52-6A6C89991B7E}"/>
            </c:ext>
          </c:extLst>
        </c:ser>
        <c:ser>
          <c:idx val="3"/>
          <c:order val="3"/>
          <c:tx>
            <c:strRef>
              <c:f>data!$AB$5</c:f>
              <c:strCache>
                <c:ptCount val="1"/>
                <c:pt idx="0">
                  <c:v>Authorizations</c:v>
                </c:pt>
              </c:strCache>
            </c:strRef>
          </c:tx>
          <c:spPr>
            <a:solidFill>
              <a:schemeClr val="accent4"/>
            </a:solidFill>
            <a:ln>
              <a:noFill/>
            </a:ln>
            <a:effectLst/>
          </c:spPr>
          <c:invertIfNegative val="0"/>
          <c:cat>
            <c:numRef>
              <c:f>data!$AC$1:$AK$1</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data!$AC$5:$AK$5</c:f>
              <c:numCache>
                <c:formatCode>0</c:formatCode>
                <c:ptCount val="9"/>
                <c:pt idx="0">
                  <c:v>2349.5</c:v>
                </c:pt>
                <c:pt idx="1">
                  <c:v>428.66666666666669</c:v>
                </c:pt>
                <c:pt idx="2">
                  <c:v>589.41666666666663</c:v>
                </c:pt>
                <c:pt idx="3">
                  <c:v>50.090909090909093</c:v>
                </c:pt>
                <c:pt idx="4">
                  <c:v>155.25</c:v>
                </c:pt>
                <c:pt idx="5">
                  <c:v>49.916666666666671</c:v>
                </c:pt>
                <c:pt idx="6">
                  <c:v>29.75</c:v>
                </c:pt>
                <c:pt idx="7">
                  <c:v>10.833333333333334</c:v>
                </c:pt>
                <c:pt idx="8">
                  <c:v>12.833333333333334</c:v>
                </c:pt>
              </c:numCache>
            </c:numRef>
          </c:val>
          <c:extLst>
            <c:ext xmlns:c16="http://schemas.microsoft.com/office/drawing/2014/chart" uri="{C3380CC4-5D6E-409C-BE32-E72D297353CC}">
              <c16:uniqueId val="{00000003-EE51-4E65-9C52-6A6C89991B7E}"/>
            </c:ext>
          </c:extLst>
        </c:ser>
        <c:dLbls>
          <c:showLegendKey val="0"/>
          <c:showVal val="0"/>
          <c:showCatName val="0"/>
          <c:showSerName val="0"/>
          <c:showPercent val="0"/>
          <c:showBubbleSize val="0"/>
        </c:dLbls>
        <c:gapWidth val="150"/>
        <c:overlap val="100"/>
        <c:axId val="776764191"/>
        <c:axId val="1"/>
      </c:barChart>
      <c:catAx>
        <c:axId val="77676419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pt-PT"/>
          </a:p>
        </c:txPr>
        <c:crossAx val="1"/>
        <c:crosses val="autoZero"/>
        <c:auto val="0"/>
        <c:lblAlgn val="ctr"/>
        <c:lblOffset val="100"/>
        <c:noMultiLvlLbl val="0"/>
      </c:catAx>
      <c:valAx>
        <c:axId val="1"/>
        <c:scaling>
          <c:orientation val="minMax"/>
          <c:max val="6000"/>
          <c:min val="0"/>
        </c:scaling>
        <c:delete val="0"/>
        <c:axPos val="l"/>
        <c:numFmt formatCode="0" sourceLinked="1"/>
        <c:majorTickMark val="out"/>
        <c:minorTickMark val="none"/>
        <c:tickLblPos val="nextTo"/>
        <c:spPr>
          <a:noFill/>
          <a:ln>
            <a:noFill/>
          </a:ln>
          <a:effectLst/>
        </c:spPr>
        <c:txPr>
          <a:bodyPr rot="0" spcFirstLastPara="1" vertOverflow="ellipsis" wrap="square" anchor="ctr" anchorCtr="1"/>
          <a:lstStyle/>
          <a:p>
            <a:pPr>
              <a:defRPr sz="1197" b="0" i="0" u="none" strike="noStrike" kern="1200" baseline="0">
                <a:solidFill>
                  <a:srgbClr val="000000"/>
                </a:solidFill>
                <a:latin typeface="+mn-lt"/>
                <a:ea typeface="+mn-ea"/>
                <a:cs typeface="+mn-cs"/>
              </a:defRPr>
            </a:pPr>
            <a:endParaRPr lang="pt-PT"/>
          </a:p>
        </c:txPr>
        <c:crossAx val="776764191"/>
        <c:crosses val="autoZero"/>
        <c:crossBetween val="between"/>
        <c:majorUnit val="1000"/>
      </c:valAx>
      <c:spPr>
        <a:noFill/>
        <a:ln>
          <a:noFill/>
        </a:ln>
        <a:effectLst/>
      </c:spPr>
    </c:plotArea>
    <c:legend>
      <c:legendPos val="r"/>
      <c:layout>
        <c:manualLayout>
          <c:xMode val="edge"/>
          <c:yMode val="edge"/>
          <c:x val="0.79892412620037934"/>
          <c:y val="0.28722421255694069"/>
          <c:w val="0.20103117616520386"/>
          <c:h val="0.49085171610421574"/>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pt-PT"/>
        </a:p>
      </c:txPr>
    </c:legend>
    <c:plotVisOnly val="0"/>
    <c:dispBlanksAs val="gap"/>
    <c:showDLblsOverMax val="1"/>
  </c:chart>
  <c:spPr>
    <a:solidFill>
      <a:srgbClr val="FFFFFF"/>
    </a:solidFill>
    <a:ln w="12700" cap="flat" cmpd="sng" algn="ctr">
      <a:solidFill>
        <a:srgbClr val="000000"/>
      </a:solidFill>
      <a:prstDash val="solid"/>
      <a:miter lim="800000"/>
    </a:ln>
    <a:effectLst/>
  </c:spPr>
  <c:txPr>
    <a:bodyPr/>
    <a:lstStyle/>
    <a:p>
      <a:pPr>
        <a:defRPr>
          <a:solidFill>
            <a:srgbClr val="000000"/>
          </a:solidFill>
          <a:latin typeface="+mn-lt"/>
          <a:ea typeface="+mn-ea"/>
          <a:cs typeface="+mn-cs"/>
        </a:defRPr>
      </a:pPr>
      <a:endParaRPr lang="pt-PT"/>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3" y="2"/>
            <a:ext cx="4308421" cy="340598"/>
          </a:xfrm>
          <a:prstGeom prst="rect">
            <a:avLst/>
          </a:prstGeom>
          <a:noFill/>
          <a:ln w="9525">
            <a:noFill/>
            <a:miter lim="800000"/>
            <a:headEnd/>
            <a:tailEnd/>
          </a:ln>
          <a:effectLst/>
        </p:spPr>
        <p:txBody>
          <a:bodyPr vert="horz" wrap="square" lIns="91708" tIns="45854" rIns="91708" bIns="45854" numCol="1" anchor="t" anchorCtr="0" compatLnSpc="1">
            <a:prstTxWarp prst="textNoShape">
              <a:avLst/>
            </a:prstTxWarp>
          </a:bodyPr>
          <a:lstStyle>
            <a:lvl1pPr>
              <a:defRPr sz="1200">
                <a:latin typeface="Arial" charset="0"/>
                <a:ea typeface="+mn-ea"/>
                <a:cs typeface="+mn-cs"/>
              </a:defRPr>
            </a:lvl1pPr>
          </a:lstStyle>
          <a:p>
            <a:pPr>
              <a:defRPr/>
            </a:pPr>
            <a:endParaRPr lang="pt-PT"/>
          </a:p>
        </p:txBody>
      </p:sp>
      <p:sp>
        <p:nvSpPr>
          <p:cNvPr id="28675" name="Rectangle 3"/>
          <p:cNvSpPr>
            <a:spLocks noGrp="1" noChangeArrowheads="1"/>
          </p:cNvSpPr>
          <p:nvPr>
            <p:ph type="dt" sz="quarter" idx="1"/>
          </p:nvPr>
        </p:nvSpPr>
        <p:spPr bwMode="auto">
          <a:xfrm>
            <a:off x="5631794" y="2"/>
            <a:ext cx="4308421" cy="340598"/>
          </a:xfrm>
          <a:prstGeom prst="rect">
            <a:avLst/>
          </a:prstGeom>
          <a:noFill/>
          <a:ln w="9525">
            <a:noFill/>
            <a:miter lim="800000"/>
            <a:headEnd/>
            <a:tailEnd/>
          </a:ln>
          <a:effectLst/>
        </p:spPr>
        <p:txBody>
          <a:bodyPr vert="horz" wrap="square" lIns="91708" tIns="45854" rIns="91708" bIns="45854" numCol="1" anchor="t" anchorCtr="0" compatLnSpc="1">
            <a:prstTxWarp prst="textNoShape">
              <a:avLst/>
            </a:prstTxWarp>
          </a:bodyPr>
          <a:lstStyle>
            <a:lvl1pPr algn="r">
              <a:defRPr sz="1200">
                <a:latin typeface="Arial" charset="0"/>
                <a:ea typeface="+mn-ea"/>
                <a:cs typeface="+mn-cs"/>
              </a:defRPr>
            </a:lvl1pPr>
          </a:lstStyle>
          <a:p>
            <a:pPr>
              <a:defRPr/>
            </a:pPr>
            <a:endParaRPr lang="pt-PT"/>
          </a:p>
        </p:txBody>
      </p:sp>
      <p:sp>
        <p:nvSpPr>
          <p:cNvPr id="28676" name="Rectangle 4"/>
          <p:cNvSpPr>
            <a:spLocks noGrp="1" noChangeArrowheads="1"/>
          </p:cNvSpPr>
          <p:nvPr>
            <p:ph type="ftr" sz="quarter" idx="2"/>
          </p:nvPr>
        </p:nvSpPr>
        <p:spPr bwMode="auto">
          <a:xfrm>
            <a:off x="3" y="6470184"/>
            <a:ext cx="4308421" cy="340598"/>
          </a:xfrm>
          <a:prstGeom prst="rect">
            <a:avLst/>
          </a:prstGeom>
          <a:noFill/>
          <a:ln w="9525">
            <a:noFill/>
            <a:miter lim="800000"/>
            <a:headEnd/>
            <a:tailEnd/>
          </a:ln>
          <a:effectLst/>
        </p:spPr>
        <p:txBody>
          <a:bodyPr vert="horz" wrap="square" lIns="91708" tIns="45854" rIns="91708" bIns="45854" numCol="1" anchor="b" anchorCtr="0" compatLnSpc="1">
            <a:prstTxWarp prst="textNoShape">
              <a:avLst/>
            </a:prstTxWarp>
          </a:bodyPr>
          <a:lstStyle>
            <a:lvl1pPr>
              <a:defRPr sz="1200">
                <a:latin typeface="Arial" charset="0"/>
                <a:ea typeface="+mn-ea"/>
                <a:cs typeface="+mn-cs"/>
              </a:defRPr>
            </a:lvl1pPr>
          </a:lstStyle>
          <a:p>
            <a:pPr>
              <a:defRPr/>
            </a:pPr>
            <a:endParaRPr lang="pt-PT"/>
          </a:p>
        </p:txBody>
      </p:sp>
      <p:sp>
        <p:nvSpPr>
          <p:cNvPr id="28677" name="Rectangle 5"/>
          <p:cNvSpPr>
            <a:spLocks noGrp="1" noChangeArrowheads="1"/>
          </p:cNvSpPr>
          <p:nvPr>
            <p:ph type="sldNum" sz="quarter" idx="3"/>
          </p:nvPr>
        </p:nvSpPr>
        <p:spPr bwMode="auto">
          <a:xfrm>
            <a:off x="5631794" y="6470184"/>
            <a:ext cx="4308421" cy="340598"/>
          </a:xfrm>
          <a:prstGeom prst="rect">
            <a:avLst/>
          </a:prstGeom>
          <a:noFill/>
          <a:ln w="9525">
            <a:noFill/>
            <a:miter lim="800000"/>
            <a:headEnd/>
            <a:tailEnd/>
          </a:ln>
          <a:effectLst/>
        </p:spPr>
        <p:txBody>
          <a:bodyPr vert="horz" wrap="square" lIns="91708" tIns="45854" rIns="91708" bIns="45854" numCol="1" anchor="b" anchorCtr="0" compatLnSpc="1">
            <a:prstTxWarp prst="textNoShape">
              <a:avLst/>
            </a:prstTxWarp>
          </a:bodyPr>
          <a:lstStyle>
            <a:lvl1pPr algn="r">
              <a:defRPr sz="1200">
                <a:cs typeface="Arial" pitchFamily="34" charset="0"/>
              </a:defRPr>
            </a:lvl1pPr>
          </a:lstStyle>
          <a:p>
            <a:fld id="{1D4D6A5E-C3A5-4079-B912-C54836AB19E4}" type="slidenum">
              <a:rPr lang="pt-PT" altLang="en-US"/>
              <a:pPr/>
              <a:t>‹nº›</a:t>
            </a:fld>
            <a:endParaRPr lang="pt-PT" altLang="en-US"/>
          </a:p>
        </p:txBody>
      </p:sp>
    </p:spTree>
    <p:extLst>
      <p:ext uri="{BB962C8B-B14F-4D97-AF65-F5344CB8AC3E}">
        <p14:creationId xmlns:p14="http://schemas.microsoft.com/office/powerpoint/2010/main" val="19911717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3" y="2"/>
            <a:ext cx="4308421" cy="340598"/>
          </a:xfrm>
          <a:prstGeom prst="rect">
            <a:avLst/>
          </a:prstGeom>
          <a:noFill/>
          <a:ln w="9525">
            <a:noFill/>
            <a:miter lim="800000"/>
            <a:headEnd/>
            <a:tailEnd/>
          </a:ln>
          <a:effectLst/>
        </p:spPr>
        <p:txBody>
          <a:bodyPr vert="horz" wrap="square" lIns="91708" tIns="45854" rIns="91708" bIns="45854" numCol="1" anchor="t" anchorCtr="0" compatLnSpc="1">
            <a:prstTxWarp prst="textNoShape">
              <a:avLst/>
            </a:prstTxWarp>
          </a:bodyPr>
          <a:lstStyle>
            <a:lvl1pPr>
              <a:defRPr sz="1200">
                <a:latin typeface="Arial" charset="0"/>
                <a:ea typeface="+mn-ea"/>
                <a:cs typeface="+mn-cs"/>
              </a:defRPr>
            </a:lvl1pPr>
          </a:lstStyle>
          <a:p>
            <a:pPr>
              <a:defRPr/>
            </a:pPr>
            <a:endParaRPr lang="en-US" dirty="0"/>
          </a:p>
        </p:txBody>
      </p:sp>
      <p:sp>
        <p:nvSpPr>
          <p:cNvPr id="30723" name="Rectangle 3"/>
          <p:cNvSpPr>
            <a:spLocks noGrp="1" noChangeArrowheads="1"/>
          </p:cNvSpPr>
          <p:nvPr>
            <p:ph type="dt" idx="1"/>
          </p:nvPr>
        </p:nvSpPr>
        <p:spPr bwMode="auto">
          <a:xfrm>
            <a:off x="5631794" y="2"/>
            <a:ext cx="4308421" cy="340598"/>
          </a:xfrm>
          <a:prstGeom prst="rect">
            <a:avLst/>
          </a:prstGeom>
          <a:noFill/>
          <a:ln w="9525">
            <a:noFill/>
            <a:miter lim="800000"/>
            <a:headEnd/>
            <a:tailEnd/>
          </a:ln>
          <a:effectLst/>
        </p:spPr>
        <p:txBody>
          <a:bodyPr vert="horz" wrap="square" lIns="91708" tIns="45854" rIns="91708" bIns="45854" numCol="1" anchor="t" anchorCtr="0" compatLnSpc="1">
            <a:prstTxWarp prst="textNoShape">
              <a:avLst/>
            </a:prstTxWarp>
          </a:bodyPr>
          <a:lstStyle>
            <a:lvl1pPr algn="r">
              <a:defRPr sz="1200">
                <a:latin typeface="Arial" charset="0"/>
                <a:ea typeface="+mn-ea"/>
                <a:cs typeface="+mn-cs"/>
              </a:defRPr>
            </a:lvl1pPr>
          </a:lstStyle>
          <a:p>
            <a:pPr>
              <a:defRPr/>
            </a:pPr>
            <a:endParaRPr lang="en-US" dirty="0"/>
          </a:p>
        </p:txBody>
      </p:sp>
      <p:sp>
        <p:nvSpPr>
          <p:cNvPr id="9220" name="Rectangle 4"/>
          <p:cNvSpPr>
            <a:spLocks noGrp="1" noRot="1" noChangeAspect="1" noChangeArrowheads="1" noTextEdit="1"/>
          </p:cNvSpPr>
          <p:nvPr>
            <p:ph type="sldImg" idx="2"/>
          </p:nvPr>
        </p:nvSpPr>
        <p:spPr bwMode="auto">
          <a:xfrm>
            <a:off x="2698750" y="509588"/>
            <a:ext cx="4545013" cy="2555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30725" name="Rectangle 5"/>
          <p:cNvSpPr>
            <a:spLocks noGrp="1" noChangeArrowheads="1"/>
          </p:cNvSpPr>
          <p:nvPr>
            <p:ph type="body" sz="quarter" idx="3"/>
          </p:nvPr>
        </p:nvSpPr>
        <p:spPr bwMode="auto">
          <a:xfrm>
            <a:off x="994252" y="3235683"/>
            <a:ext cx="7954010" cy="3065383"/>
          </a:xfrm>
          <a:prstGeom prst="rect">
            <a:avLst/>
          </a:prstGeom>
          <a:noFill/>
          <a:ln w="9525">
            <a:noFill/>
            <a:miter lim="800000"/>
            <a:headEnd/>
            <a:tailEnd/>
          </a:ln>
          <a:effectLst/>
        </p:spPr>
        <p:txBody>
          <a:bodyPr vert="horz" wrap="square" lIns="91708" tIns="45854" rIns="91708" bIns="4585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0726" name="Rectangle 6"/>
          <p:cNvSpPr>
            <a:spLocks noGrp="1" noChangeArrowheads="1"/>
          </p:cNvSpPr>
          <p:nvPr>
            <p:ph type="ftr" sz="quarter" idx="4"/>
          </p:nvPr>
        </p:nvSpPr>
        <p:spPr bwMode="auto">
          <a:xfrm>
            <a:off x="3" y="6470184"/>
            <a:ext cx="4308421" cy="340598"/>
          </a:xfrm>
          <a:prstGeom prst="rect">
            <a:avLst/>
          </a:prstGeom>
          <a:noFill/>
          <a:ln w="9525">
            <a:noFill/>
            <a:miter lim="800000"/>
            <a:headEnd/>
            <a:tailEnd/>
          </a:ln>
          <a:effectLst/>
        </p:spPr>
        <p:txBody>
          <a:bodyPr vert="horz" wrap="square" lIns="91708" tIns="45854" rIns="91708" bIns="45854" numCol="1" anchor="b" anchorCtr="0" compatLnSpc="1">
            <a:prstTxWarp prst="textNoShape">
              <a:avLst/>
            </a:prstTxWarp>
          </a:bodyPr>
          <a:lstStyle>
            <a:lvl1pPr>
              <a:defRPr sz="1200">
                <a:latin typeface="Arial" charset="0"/>
                <a:ea typeface="+mn-ea"/>
                <a:cs typeface="+mn-cs"/>
              </a:defRPr>
            </a:lvl1pPr>
          </a:lstStyle>
          <a:p>
            <a:pPr>
              <a:defRPr/>
            </a:pPr>
            <a:endParaRPr lang="en-US" dirty="0"/>
          </a:p>
        </p:txBody>
      </p:sp>
      <p:sp>
        <p:nvSpPr>
          <p:cNvPr id="30727" name="Rectangle 7"/>
          <p:cNvSpPr>
            <a:spLocks noGrp="1" noChangeArrowheads="1"/>
          </p:cNvSpPr>
          <p:nvPr>
            <p:ph type="sldNum" sz="quarter" idx="5"/>
          </p:nvPr>
        </p:nvSpPr>
        <p:spPr bwMode="auto">
          <a:xfrm>
            <a:off x="5631794" y="6470184"/>
            <a:ext cx="4308421" cy="340598"/>
          </a:xfrm>
          <a:prstGeom prst="rect">
            <a:avLst/>
          </a:prstGeom>
          <a:noFill/>
          <a:ln w="9525">
            <a:noFill/>
            <a:miter lim="800000"/>
            <a:headEnd/>
            <a:tailEnd/>
          </a:ln>
          <a:effectLst/>
        </p:spPr>
        <p:txBody>
          <a:bodyPr vert="horz" wrap="square" lIns="91708" tIns="45854" rIns="91708" bIns="45854" numCol="1" anchor="b" anchorCtr="0" compatLnSpc="1">
            <a:prstTxWarp prst="textNoShape">
              <a:avLst/>
            </a:prstTxWarp>
          </a:bodyPr>
          <a:lstStyle>
            <a:lvl1pPr algn="r">
              <a:defRPr sz="1200">
                <a:cs typeface="Arial" pitchFamily="34" charset="0"/>
              </a:defRPr>
            </a:lvl1pPr>
          </a:lstStyle>
          <a:p>
            <a:fld id="{C30474F7-9BA9-474B-8FFB-658101A1C4E2}" type="slidenum">
              <a:rPr lang="en-US" altLang="en-US" smtClean="0"/>
              <a:pPr/>
              <a:t>‹nº›</a:t>
            </a:fld>
            <a:endParaRPr lang="en-US" altLang="en-US" dirty="0"/>
          </a:p>
        </p:txBody>
      </p:sp>
    </p:spTree>
    <p:extLst>
      <p:ext uri="{BB962C8B-B14F-4D97-AF65-F5344CB8AC3E}">
        <p14:creationId xmlns:p14="http://schemas.microsoft.com/office/powerpoint/2010/main" val="30004043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pt-PT"/>
          </a:p>
        </p:txBody>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14780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573FE-CFE2-03B6-6974-AB05EA3BEB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F45C59-3D97-4B8E-4206-37B0CC3A23E8}"/>
              </a:ext>
            </a:extLst>
          </p:cNvPr>
          <p:cNvSpPr>
            <a:spLocks noGrp="1" noRot="1" noChangeAspect="1"/>
          </p:cNvSpPr>
          <p:nvPr>
            <p:ph type="sldImg"/>
          </p:nvPr>
        </p:nvSpPr>
        <p:spPr>
          <a:xfrm>
            <a:off x="381000" y="685800"/>
            <a:ext cx="6096000" cy="3429000"/>
          </a:xfrm>
        </p:spPr>
        <p:txBody>
          <a:bodyPr/>
          <a:lstStyle/>
          <a:p>
            <a:endParaRPr lang="pt-PT"/>
          </a:p>
        </p:txBody>
      </p:sp>
      <p:sp>
        <p:nvSpPr>
          <p:cNvPr id="3" name="Notes Placeholder 2">
            <a:extLst>
              <a:ext uri="{FF2B5EF4-FFF2-40B4-BE49-F238E27FC236}">
                <a16:creationId xmlns:a16="http://schemas.microsoft.com/office/drawing/2014/main" id="{A8E19F9B-F550-5F2E-D5DF-6F086572F2D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31274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pt-PT"/>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38F6D9-A0C3-4063-A194-EB7161BA3F6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ＭＳ Ｐゴシック" pitchFamily="34" charset="-128"/>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ＭＳ Ｐゴシック" pitchFamily="34" charset="-128"/>
              <a:cs typeface="Arial" pitchFamily="34" charset="0"/>
            </a:endParaRPr>
          </a:p>
        </p:txBody>
      </p:sp>
    </p:spTree>
    <p:extLst>
      <p:ext uri="{BB962C8B-B14F-4D97-AF65-F5344CB8AC3E}">
        <p14:creationId xmlns:p14="http://schemas.microsoft.com/office/powerpoint/2010/main" val="3540045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00F9C-E116-2F45-5CA3-111AFA0B2A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6C3B46-6C31-5A66-3997-E1B87A124183}"/>
              </a:ext>
            </a:extLst>
          </p:cNvPr>
          <p:cNvSpPr>
            <a:spLocks noGrp="1" noRot="1" noChangeAspect="1"/>
          </p:cNvSpPr>
          <p:nvPr>
            <p:ph type="sldImg"/>
          </p:nvPr>
        </p:nvSpPr>
        <p:spPr>
          <a:xfrm>
            <a:off x="381000" y="685800"/>
            <a:ext cx="6096000" cy="3429000"/>
          </a:xfrm>
        </p:spPr>
        <p:txBody>
          <a:bodyPr/>
          <a:lstStyle/>
          <a:p>
            <a:endParaRPr lang="pt-PT"/>
          </a:p>
        </p:txBody>
      </p:sp>
      <p:sp>
        <p:nvSpPr>
          <p:cNvPr id="3" name="Notes Placeholder 2">
            <a:extLst>
              <a:ext uri="{FF2B5EF4-FFF2-40B4-BE49-F238E27FC236}">
                <a16:creationId xmlns:a16="http://schemas.microsoft.com/office/drawing/2014/main" id="{4527D558-0CEF-F767-2877-90FDC2CF980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16945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55670-AB20-3C55-AA73-5CA4491F30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601A51-A6FF-5310-1EFF-5DEC92068803}"/>
              </a:ext>
            </a:extLst>
          </p:cNvPr>
          <p:cNvSpPr>
            <a:spLocks noGrp="1" noRot="1" noChangeAspect="1"/>
          </p:cNvSpPr>
          <p:nvPr>
            <p:ph type="sldImg"/>
          </p:nvPr>
        </p:nvSpPr>
        <p:spPr>
          <a:xfrm>
            <a:off x="381000" y="685800"/>
            <a:ext cx="6096000" cy="3429000"/>
          </a:xfrm>
        </p:spPr>
        <p:txBody>
          <a:bodyPr/>
          <a:lstStyle/>
          <a:p>
            <a:endParaRPr lang="pt-PT"/>
          </a:p>
        </p:txBody>
      </p:sp>
      <p:sp>
        <p:nvSpPr>
          <p:cNvPr id="3" name="Notes Placeholder 2">
            <a:extLst>
              <a:ext uri="{FF2B5EF4-FFF2-40B4-BE49-F238E27FC236}">
                <a16:creationId xmlns:a16="http://schemas.microsoft.com/office/drawing/2014/main" id="{B023A7DD-7BB3-EE3A-9D17-015A133E47D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47249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B310C-AC97-C3AD-FF13-0B13EDBA2C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EE5BC2-DE0A-0445-9EF0-91913BFAE0D3}"/>
              </a:ext>
            </a:extLst>
          </p:cNvPr>
          <p:cNvSpPr>
            <a:spLocks noGrp="1" noRot="1" noChangeAspect="1"/>
          </p:cNvSpPr>
          <p:nvPr>
            <p:ph type="sldImg"/>
          </p:nvPr>
        </p:nvSpPr>
        <p:spPr>
          <a:xfrm>
            <a:off x="381000" y="685800"/>
            <a:ext cx="6096000" cy="3429000"/>
          </a:xfrm>
        </p:spPr>
        <p:txBody>
          <a:bodyPr/>
          <a:lstStyle/>
          <a:p>
            <a:endParaRPr lang="pt-PT"/>
          </a:p>
        </p:txBody>
      </p:sp>
      <p:sp>
        <p:nvSpPr>
          <p:cNvPr id="3" name="Notes Placeholder 2">
            <a:extLst>
              <a:ext uri="{FF2B5EF4-FFF2-40B4-BE49-F238E27FC236}">
                <a16:creationId xmlns:a16="http://schemas.microsoft.com/office/drawing/2014/main" id="{5387791E-DE49-9A1C-A681-D3AFFCF16D6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4441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653B1-E0BD-F285-64ED-E6F9C3E0A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2CA401-8088-2CE7-822C-32A95E3ECBEC}"/>
              </a:ext>
            </a:extLst>
          </p:cNvPr>
          <p:cNvSpPr>
            <a:spLocks noGrp="1" noRot="1" noChangeAspect="1"/>
          </p:cNvSpPr>
          <p:nvPr>
            <p:ph type="sldImg"/>
          </p:nvPr>
        </p:nvSpPr>
        <p:spPr>
          <a:xfrm>
            <a:off x="381000" y="685800"/>
            <a:ext cx="6096000" cy="3429000"/>
          </a:xfrm>
        </p:spPr>
        <p:txBody>
          <a:bodyPr/>
          <a:lstStyle/>
          <a:p>
            <a:endParaRPr lang="pt-PT"/>
          </a:p>
        </p:txBody>
      </p:sp>
      <p:sp>
        <p:nvSpPr>
          <p:cNvPr id="3" name="Notes Placeholder 2">
            <a:extLst>
              <a:ext uri="{FF2B5EF4-FFF2-40B4-BE49-F238E27FC236}">
                <a16:creationId xmlns:a16="http://schemas.microsoft.com/office/drawing/2014/main" id="{4580560B-97FA-0EBB-3485-751E49B56F3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85584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2E708-E8E3-7DAF-CB54-5972033A3F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11B424-1644-8B62-00B0-B5F08C27534D}"/>
              </a:ext>
            </a:extLst>
          </p:cNvPr>
          <p:cNvSpPr>
            <a:spLocks noGrp="1" noRot="1" noChangeAspect="1"/>
          </p:cNvSpPr>
          <p:nvPr>
            <p:ph type="sldImg"/>
          </p:nvPr>
        </p:nvSpPr>
        <p:spPr>
          <a:xfrm>
            <a:off x="381000" y="685800"/>
            <a:ext cx="6096000" cy="3429000"/>
          </a:xfrm>
        </p:spPr>
        <p:txBody>
          <a:bodyPr/>
          <a:lstStyle/>
          <a:p>
            <a:endParaRPr lang="pt-PT"/>
          </a:p>
        </p:txBody>
      </p:sp>
      <p:sp>
        <p:nvSpPr>
          <p:cNvPr id="3" name="Notes Placeholder 2">
            <a:extLst>
              <a:ext uri="{FF2B5EF4-FFF2-40B4-BE49-F238E27FC236}">
                <a16:creationId xmlns:a16="http://schemas.microsoft.com/office/drawing/2014/main" id="{E8013D43-4B07-42FB-5BC0-2374E33257A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16955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B19A5-F4ED-194A-1D99-DE9C579A74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702D94-E620-260D-B406-58C9C9B0893B}"/>
              </a:ext>
            </a:extLst>
          </p:cNvPr>
          <p:cNvSpPr>
            <a:spLocks noGrp="1" noRot="1" noChangeAspect="1"/>
          </p:cNvSpPr>
          <p:nvPr>
            <p:ph type="sldImg"/>
          </p:nvPr>
        </p:nvSpPr>
        <p:spPr>
          <a:xfrm>
            <a:off x="381000" y="685800"/>
            <a:ext cx="6096000" cy="3429000"/>
          </a:xfrm>
        </p:spPr>
        <p:txBody>
          <a:bodyPr/>
          <a:lstStyle/>
          <a:p>
            <a:endParaRPr lang="pt-PT"/>
          </a:p>
        </p:txBody>
      </p:sp>
      <p:sp>
        <p:nvSpPr>
          <p:cNvPr id="3" name="Notes Placeholder 2">
            <a:extLst>
              <a:ext uri="{FF2B5EF4-FFF2-40B4-BE49-F238E27FC236}">
                <a16:creationId xmlns:a16="http://schemas.microsoft.com/office/drawing/2014/main" id="{A0721F95-73A0-B190-C79E-FAD645D398C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24575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FE50A-415D-95C2-A151-FD2D8AA9D9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B41985-739D-F3D4-00A2-DE3BD02C9F97}"/>
              </a:ext>
            </a:extLst>
          </p:cNvPr>
          <p:cNvSpPr>
            <a:spLocks noGrp="1" noRot="1" noChangeAspect="1"/>
          </p:cNvSpPr>
          <p:nvPr>
            <p:ph type="sldImg"/>
          </p:nvPr>
        </p:nvSpPr>
        <p:spPr>
          <a:xfrm>
            <a:off x="381000" y="685800"/>
            <a:ext cx="6096000" cy="3429000"/>
          </a:xfrm>
        </p:spPr>
        <p:txBody>
          <a:bodyPr/>
          <a:lstStyle/>
          <a:p>
            <a:endParaRPr lang="pt-PT"/>
          </a:p>
        </p:txBody>
      </p:sp>
      <p:sp>
        <p:nvSpPr>
          <p:cNvPr id="3" name="Notes Placeholder 2">
            <a:extLst>
              <a:ext uri="{FF2B5EF4-FFF2-40B4-BE49-F238E27FC236}">
                <a16:creationId xmlns:a16="http://schemas.microsoft.com/office/drawing/2014/main" id="{075347D5-EEA4-78E8-966E-87FF16B1690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50160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4.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4.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985681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3968750"/>
            <a:ext cx="6048375" cy="469900"/>
          </a:xfrm>
          <a:prstGeom prst="rect">
            <a:avLst/>
          </a:prstGeo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976438" y="506413"/>
            <a:ext cx="6048375" cy="34020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a:p>
        </p:txBody>
      </p:sp>
      <p:sp>
        <p:nvSpPr>
          <p:cNvPr id="4" name="Text Placeholder 3"/>
          <p:cNvSpPr>
            <a:spLocks noGrp="1"/>
          </p:cNvSpPr>
          <p:nvPr>
            <p:ph type="body" sz="half" idx="2"/>
          </p:nvPr>
        </p:nvSpPr>
        <p:spPr>
          <a:xfrm>
            <a:off x="1976438" y="4438650"/>
            <a:ext cx="6048375" cy="6651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37951821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4825" y="227013"/>
            <a:ext cx="9072563" cy="944562"/>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a:xfrm>
            <a:off x="504825" y="1322388"/>
            <a:ext cx="9072563" cy="3743325"/>
          </a:xfrm>
          <a:prstGeom prst="rect">
            <a:avLst/>
          </a:prstGeo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370812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0438" y="227013"/>
            <a:ext cx="2266950" cy="4838700"/>
          </a:xfrm>
          <a:prstGeom prst="rect">
            <a:avLst/>
          </a:prstGeo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504825" y="227013"/>
            <a:ext cx="6653213" cy="4838700"/>
          </a:xfrm>
          <a:prstGeom prst="rect">
            <a:avLst/>
          </a:prstGeo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854133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84589" y="890437"/>
            <a:ext cx="7713888" cy="2326806"/>
          </a:xfrm>
        </p:spPr>
        <p:txBody>
          <a:bodyPr anchor="b" anchorCtr="0"/>
          <a:lstStyle>
            <a:lvl1pPr algn="l">
              <a:defRPr sz="4961"/>
            </a:lvl1pPr>
          </a:lstStyle>
          <a:p>
            <a:r>
              <a:rPr lang="en-US"/>
              <a:t>Click to edit Master title style</a:t>
            </a:r>
            <a:endParaRPr lang="en-GB"/>
          </a:p>
        </p:txBody>
      </p:sp>
      <p:sp>
        <p:nvSpPr>
          <p:cNvPr id="6" name="Slide Number Placeholder 5"/>
          <p:cNvSpPr>
            <a:spLocks noGrp="1"/>
          </p:cNvSpPr>
          <p:nvPr>
            <p:ph type="sldNum" sz="quarter" idx="12"/>
          </p:nvPr>
        </p:nvSpPr>
        <p:spPr/>
        <p:txBody>
          <a:bodyPr/>
          <a:lstStyle/>
          <a:p>
            <a:fld id="{8F13AC2A-0483-4479-8CFA-DAC75916E574}" type="slidenum">
              <a:rPr lang="en-GB" smtClean="0"/>
              <a:t>‹nº›</a:t>
            </a:fld>
            <a:endParaRPr lang="en-GB"/>
          </a:p>
        </p:txBody>
      </p:sp>
      <p:cxnSp>
        <p:nvCxnSpPr>
          <p:cNvPr id="10" name="Straight Connector 9"/>
          <p:cNvCxnSpPr/>
          <p:nvPr userDrawn="1"/>
        </p:nvCxnSpPr>
        <p:spPr>
          <a:xfrm>
            <a:off x="626069" y="3366622"/>
            <a:ext cx="1117039" cy="0"/>
          </a:xfrm>
          <a:prstGeom prst="line">
            <a:avLst/>
          </a:prstGeom>
          <a:ln w="3175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Subtitle 2"/>
          <p:cNvSpPr>
            <a:spLocks noGrp="1"/>
          </p:cNvSpPr>
          <p:nvPr>
            <p:ph type="subTitle" idx="1"/>
          </p:nvPr>
        </p:nvSpPr>
        <p:spPr>
          <a:xfrm>
            <a:off x="1184588" y="3516003"/>
            <a:ext cx="5780456" cy="2089150"/>
          </a:xfrm>
        </p:spPr>
        <p:txBody>
          <a:bodyPr>
            <a:normAutofit/>
          </a:bodyPr>
          <a:lstStyle>
            <a:lvl1pPr marL="0" indent="0" algn="l">
              <a:buNone/>
              <a:defRPr sz="1654">
                <a:solidFill>
                  <a:schemeClr val="tx2"/>
                </a:solidFill>
              </a:defRPr>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endParaRPr lang="en-GB"/>
          </a:p>
        </p:txBody>
      </p:sp>
    </p:spTree>
    <p:extLst>
      <p:ext uri="{BB962C8B-B14F-4D97-AF65-F5344CB8AC3E}">
        <p14:creationId xmlns:p14="http://schemas.microsoft.com/office/powerpoint/2010/main" val="3320631121"/>
      </p:ext>
    </p:extLst>
  </p:cSld>
  <p:clrMapOvr>
    <a:masterClrMapping/>
  </p:clrMapOvr>
  <p:extLst>
    <p:ext uri="{DCECCB84-F9BA-43D5-87BE-67443E8EF086}">
      <p15:sldGuideLst xmlns:p15="http://schemas.microsoft.com/office/powerpoint/2012/main">
        <p15:guide id="1" pos="2593">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2"/>
                </a:solidFill>
              </a:defRPr>
            </a:lvl1pPr>
          </a:lstStyle>
          <a:p>
            <a:fld id="{8F13AC2A-0483-4479-8CFA-DAC75916E574}" type="slidenum">
              <a:rPr lang="en-GB" smtClean="0"/>
              <a:pPr/>
              <a:t>‹nº›</a:t>
            </a:fld>
            <a:endParaRPr lang="en-GB"/>
          </a:p>
        </p:txBody>
      </p:sp>
      <p:cxnSp>
        <p:nvCxnSpPr>
          <p:cNvPr id="16" name="Straight Connector 15"/>
          <p:cNvCxnSpPr/>
          <p:nvPr userDrawn="1"/>
        </p:nvCxnSpPr>
        <p:spPr>
          <a:xfrm>
            <a:off x="2849105" y="3350351"/>
            <a:ext cx="1117039" cy="0"/>
          </a:xfrm>
          <a:prstGeom prst="line">
            <a:avLst/>
          </a:prstGeom>
          <a:ln w="3175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ctrTitle"/>
          </p:nvPr>
        </p:nvSpPr>
        <p:spPr>
          <a:xfrm>
            <a:off x="3419439" y="1"/>
            <a:ext cx="5764541" cy="3255829"/>
          </a:xfrm>
        </p:spPr>
        <p:txBody>
          <a:bodyPr anchor="b"/>
          <a:lstStyle>
            <a:lvl1pPr algn="l">
              <a:defRPr sz="4961"/>
            </a:lvl1pPr>
          </a:lstStyle>
          <a:p>
            <a:r>
              <a:rPr lang="en-US"/>
              <a:t>Click to edit Master title style</a:t>
            </a:r>
            <a:endParaRPr lang="en-GB"/>
          </a:p>
        </p:txBody>
      </p:sp>
      <p:sp>
        <p:nvSpPr>
          <p:cNvPr id="9" name="Subtitle 2"/>
          <p:cNvSpPr>
            <a:spLocks noGrp="1"/>
          </p:cNvSpPr>
          <p:nvPr>
            <p:ph type="subTitle" idx="1"/>
          </p:nvPr>
        </p:nvSpPr>
        <p:spPr>
          <a:xfrm>
            <a:off x="3403524" y="3450691"/>
            <a:ext cx="5780456" cy="2298065"/>
          </a:xfrm>
        </p:spPr>
        <p:txBody>
          <a:bodyPr>
            <a:normAutofit/>
          </a:bodyPr>
          <a:lstStyle>
            <a:lvl1pPr marL="0" indent="0" algn="l">
              <a:buNone/>
              <a:defRPr sz="1654">
                <a:solidFill>
                  <a:schemeClr val="tx2"/>
                </a:solidFill>
              </a:defRPr>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endParaRPr lang="en-GB"/>
          </a:p>
        </p:txBody>
      </p:sp>
    </p:spTree>
    <p:extLst>
      <p:ext uri="{BB962C8B-B14F-4D97-AF65-F5344CB8AC3E}">
        <p14:creationId xmlns:p14="http://schemas.microsoft.com/office/powerpoint/2010/main" val="3839497326"/>
      </p:ext>
    </p:extLst>
  </p:cSld>
  <p:clrMapOvr>
    <a:masterClrMapping/>
  </p:clrMapOvr>
  <p:extLst>
    <p:ext uri="{DCECCB84-F9BA-43D5-87BE-67443E8EF086}">
      <p15:sldGuideLst xmlns:p15="http://schemas.microsoft.com/office/powerpoint/2012/main">
        <p15:guide id="1" pos="259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3043" y="1610333"/>
            <a:ext cx="8694539" cy="3497100"/>
          </a:xfrm>
        </p:spPr>
        <p:txBody>
          <a:bodyPr>
            <a:normAutofit/>
          </a:bodyPr>
          <a:lstStyle>
            <a:lvl1pPr>
              <a:defRPr sz="1984"/>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8F13AC2A-0483-4479-8CFA-DAC75916E574}" type="slidenum">
              <a:rPr lang="en-GB" smtClean="0"/>
              <a:t>‹nº›</a:t>
            </a:fld>
            <a:endParaRPr lang="en-GB"/>
          </a:p>
        </p:txBody>
      </p:sp>
      <p:sp>
        <p:nvSpPr>
          <p:cNvPr id="7" name="Title 1"/>
          <p:cNvSpPr>
            <a:spLocks noGrp="1"/>
          </p:cNvSpPr>
          <p:nvPr>
            <p:ph type="title" hasCustomPrompt="1"/>
          </p:nvPr>
        </p:nvSpPr>
        <p:spPr>
          <a:xfrm>
            <a:off x="693043" y="191644"/>
            <a:ext cx="8694539" cy="997597"/>
          </a:xfrm>
        </p:spPr>
        <p:txBody>
          <a:bodyPr anchor="b" anchorCtr="0"/>
          <a:lstStyle>
            <a:lvl1pPr>
              <a:defRPr>
                <a:solidFill>
                  <a:schemeClr val="tx1"/>
                </a:solidFill>
              </a:defRPr>
            </a:lvl1pPr>
          </a:lstStyle>
          <a:p>
            <a:r>
              <a:rPr lang="en-US"/>
              <a:t>Click to edit </a:t>
            </a:r>
            <a:br>
              <a:rPr lang="en-US"/>
            </a:br>
            <a:r>
              <a:rPr lang="en-US"/>
              <a:t>Master title style</a:t>
            </a:r>
            <a:endParaRPr lang="en-GB"/>
          </a:p>
        </p:txBody>
      </p:sp>
      <p:cxnSp>
        <p:nvCxnSpPr>
          <p:cNvPr id="8" name="Straight Connector 7"/>
          <p:cNvCxnSpPr/>
          <p:nvPr userDrawn="1"/>
        </p:nvCxnSpPr>
        <p:spPr>
          <a:xfrm>
            <a:off x="169323" y="1344656"/>
            <a:ext cx="1117039" cy="0"/>
          </a:xfrm>
          <a:prstGeom prst="line">
            <a:avLst/>
          </a:prstGeom>
          <a:ln w="31750" cap="rnd">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4820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93043" y="1610333"/>
            <a:ext cx="4284266" cy="3497100"/>
          </a:xfrm>
        </p:spPr>
        <p:txBody>
          <a:bodyPr>
            <a:normAutofit/>
          </a:bodyPr>
          <a:lstStyle>
            <a:lvl1pPr>
              <a:defRPr sz="1654"/>
            </a:lvl1pPr>
          </a:lstStyle>
          <a:p>
            <a:pPr lvl="0"/>
            <a:r>
              <a:rPr lang="en-US"/>
              <a:t>Click to edit Master text styles</a:t>
            </a:r>
          </a:p>
        </p:txBody>
      </p:sp>
      <p:sp>
        <p:nvSpPr>
          <p:cNvPr id="4" name="Content Placeholder 3"/>
          <p:cNvSpPr>
            <a:spLocks noGrp="1"/>
          </p:cNvSpPr>
          <p:nvPr>
            <p:ph sz="half" idx="2"/>
          </p:nvPr>
        </p:nvSpPr>
        <p:spPr>
          <a:xfrm>
            <a:off x="5103316" y="1610333"/>
            <a:ext cx="4284266" cy="3497100"/>
          </a:xfrm>
        </p:spPr>
        <p:txBody>
          <a:bodyPr>
            <a:normAutofit/>
          </a:bodyPr>
          <a:lstStyle>
            <a:lvl1pPr>
              <a:defRPr sz="1654"/>
            </a:lvl1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8F13AC2A-0483-4479-8CFA-DAC75916E574}" type="slidenum">
              <a:rPr lang="en-GB" smtClean="0"/>
              <a:t>‹nº›</a:t>
            </a:fld>
            <a:endParaRPr lang="en-GB"/>
          </a:p>
        </p:txBody>
      </p:sp>
      <p:sp>
        <p:nvSpPr>
          <p:cNvPr id="8" name="Title 1"/>
          <p:cNvSpPr>
            <a:spLocks noGrp="1"/>
          </p:cNvSpPr>
          <p:nvPr>
            <p:ph type="title" hasCustomPrompt="1"/>
          </p:nvPr>
        </p:nvSpPr>
        <p:spPr>
          <a:xfrm>
            <a:off x="693043" y="191644"/>
            <a:ext cx="8694539" cy="997597"/>
          </a:xfrm>
        </p:spPr>
        <p:txBody>
          <a:bodyPr anchor="b" anchorCtr="0"/>
          <a:lstStyle>
            <a:lvl1pPr>
              <a:defRPr>
                <a:solidFill>
                  <a:schemeClr val="tx1"/>
                </a:solidFill>
              </a:defRPr>
            </a:lvl1pPr>
          </a:lstStyle>
          <a:p>
            <a:r>
              <a:rPr lang="en-US"/>
              <a:t>Click to edit </a:t>
            </a:r>
            <a:br>
              <a:rPr lang="en-US"/>
            </a:br>
            <a:r>
              <a:rPr lang="en-US"/>
              <a:t>Master title style</a:t>
            </a:r>
            <a:endParaRPr lang="en-GB"/>
          </a:p>
        </p:txBody>
      </p:sp>
      <p:cxnSp>
        <p:nvCxnSpPr>
          <p:cNvPr id="11" name="Straight Connector 10"/>
          <p:cNvCxnSpPr/>
          <p:nvPr userDrawn="1"/>
        </p:nvCxnSpPr>
        <p:spPr>
          <a:xfrm>
            <a:off x="169323" y="1344656"/>
            <a:ext cx="1117039" cy="0"/>
          </a:xfrm>
          <a:prstGeom prst="line">
            <a:avLst/>
          </a:prstGeom>
          <a:ln w="31750" cap="rnd">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1572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93044" y="1610333"/>
            <a:ext cx="2763171" cy="3497100"/>
          </a:xfrm>
        </p:spPr>
        <p:txBody>
          <a:bodyPr/>
          <a:lstStyle/>
          <a:p>
            <a:pPr lvl="0"/>
            <a:r>
              <a:rPr lang="en-US"/>
              <a:t>Click to edit Master text styles</a:t>
            </a:r>
          </a:p>
        </p:txBody>
      </p:sp>
      <p:sp>
        <p:nvSpPr>
          <p:cNvPr id="7" name="Slide Number Placeholder 6"/>
          <p:cNvSpPr>
            <a:spLocks noGrp="1"/>
          </p:cNvSpPr>
          <p:nvPr>
            <p:ph type="sldNum" sz="quarter" idx="12"/>
          </p:nvPr>
        </p:nvSpPr>
        <p:spPr/>
        <p:txBody>
          <a:bodyPr/>
          <a:lstStyle/>
          <a:p>
            <a:fld id="{8F13AC2A-0483-4479-8CFA-DAC75916E574}" type="slidenum">
              <a:rPr lang="en-GB" smtClean="0"/>
              <a:t>‹nº›</a:t>
            </a:fld>
            <a:endParaRPr lang="en-GB"/>
          </a:p>
        </p:txBody>
      </p:sp>
      <p:sp>
        <p:nvSpPr>
          <p:cNvPr id="14" name="Content Placeholder 2"/>
          <p:cNvSpPr>
            <a:spLocks noGrp="1"/>
          </p:cNvSpPr>
          <p:nvPr>
            <p:ph sz="half" idx="13"/>
          </p:nvPr>
        </p:nvSpPr>
        <p:spPr>
          <a:xfrm>
            <a:off x="6624411" y="1610333"/>
            <a:ext cx="2763171" cy="3497100"/>
          </a:xfrm>
        </p:spPr>
        <p:txBody>
          <a:bodyPr/>
          <a:lstStyle/>
          <a:p>
            <a:pPr lvl="0"/>
            <a:r>
              <a:rPr lang="en-US"/>
              <a:t>Click to edit Master text styles</a:t>
            </a:r>
          </a:p>
        </p:txBody>
      </p:sp>
      <p:sp>
        <p:nvSpPr>
          <p:cNvPr id="15" name="Content Placeholder 2"/>
          <p:cNvSpPr>
            <a:spLocks noGrp="1"/>
          </p:cNvSpPr>
          <p:nvPr>
            <p:ph sz="half" idx="14"/>
          </p:nvPr>
        </p:nvSpPr>
        <p:spPr>
          <a:xfrm>
            <a:off x="3658727" y="1610333"/>
            <a:ext cx="2763171" cy="3497100"/>
          </a:xfrm>
        </p:spPr>
        <p:txBody>
          <a:bodyPr/>
          <a:lstStyle/>
          <a:p>
            <a:pPr lvl="0"/>
            <a:r>
              <a:rPr lang="en-US"/>
              <a:t>Click to edit Master text styles</a:t>
            </a:r>
          </a:p>
        </p:txBody>
      </p:sp>
      <p:sp>
        <p:nvSpPr>
          <p:cNvPr id="12" name="Title 1"/>
          <p:cNvSpPr>
            <a:spLocks noGrp="1"/>
          </p:cNvSpPr>
          <p:nvPr>
            <p:ph type="title" hasCustomPrompt="1"/>
          </p:nvPr>
        </p:nvSpPr>
        <p:spPr>
          <a:xfrm>
            <a:off x="693043" y="191644"/>
            <a:ext cx="8694539" cy="997597"/>
          </a:xfrm>
        </p:spPr>
        <p:txBody>
          <a:bodyPr anchor="b" anchorCtr="0"/>
          <a:lstStyle>
            <a:lvl1pPr>
              <a:defRPr>
                <a:solidFill>
                  <a:schemeClr val="tx1"/>
                </a:solidFill>
              </a:defRPr>
            </a:lvl1pPr>
          </a:lstStyle>
          <a:p>
            <a:r>
              <a:rPr lang="en-US"/>
              <a:t>Click to edit </a:t>
            </a:r>
            <a:br>
              <a:rPr lang="en-US"/>
            </a:br>
            <a:r>
              <a:rPr lang="en-US"/>
              <a:t>Master title style</a:t>
            </a:r>
            <a:endParaRPr lang="en-GB"/>
          </a:p>
        </p:txBody>
      </p:sp>
      <p:cxnSp>
        <p:nvCxnSpPr>
          <p:cNvPr id="13" name="Straight Connector 12"/>
          <p:cNvCxnSpPr/>
          <p:nvPr userDrawn="1"/>
        </p:nvCxnSpPr>
        <p:spPr>
          <a:xfrm>
            <a:off x="169323" y="1344656"/>
            <a:ext cx="1117039" cy="0"/>
          </a:xfrm>
          <a:prstGeom prst="line">
            <a:avLst/>
          </a:prstGeom>
          <a:ln w="31750" cap="rnd">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8351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94357" y="2071326"/>
            <a:ext cx="4264576" cy="3046608"/>
          </a:xfrm>
        </p:spPr>
        <p:txBody>
          <a:bodyPr>
            <a:normAutofit/>
          </a:bodyPr>
          <a:lstStyle>
            <a:lvl1pPr>
              <a:defRPr sz="1654"/>
            </a:lvl1pPr>
          </a:lstStyle>
          <a:p>
            <a:pPr lvl="0"/>
            <a:r>
              <a:rPr lang="en-US"/>
              <a:t>Click to edit Master text styles</a:t>
            </a:r>
          </a:p>
        </p:txBody>
      </p:sp>
      <p:sp>
        <p:nvSpPr>
          <p:cNvPr id="6" name="Content Placeholder 5"/>
          <p:cNvSpPr>
            <a:spLocks noGrp="1"/>
          </p:cNvSpPr>
          <p:nvPr>
            <p:ph sz="quarter" idx="4"/>
          </p:nvPr>
        </p:nvSpPr>
        <p:spPr>
          <a:xfrm>
            <a:off x="5103316" y="2071326"/>
            <a:ext cx="4285579" cy="3046608"/>
          </a:xfrm>
        </p:spPr>
        <p:txBody>
          <a:bodyPr>
            <a:normAutofit/>
          </a:bodyPr>
          <a:lstStyle>
            <a:lvl1pPr>
              <a:defRPr sz="1654"/>
            </a:lvl1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8F13AC2A-0483-4479-8CFA-DAC75916E574}" type="slidenum">
              <a:rPr lang="en-GB" smtClean="0"/>
              <a:t>‹nº›</a:t>
            </a:fld>
            <a:endParaRPr lang="en-GB"/>
          </a:p>
        </p:txBody>
      </p:sp>
      <p:sp>
        <p:nvSpPr>
          <p:cNvPr id="20" name="Text Placeholder 17"/>
          <p:cNvSpPr>
            <a:spLocks noGrp="1"/>
          </p:cNvSpPr>
          <p:nvPr>
            <p:ph type="body" sz="quarter" idx="20"/>
          </p:nvPr>
        </p:nvSpPr>
        <p:spPr>
          <a:xfrm>
            <a:off x="5102004" y="1503123"/>
            <a:ext cx="4265889" cy="397024"/>
          </a:xfrm>
          <a:prstGeom prst="roundRect">
            <a:avLst/>
          </a:prstGeom>
          <a:gradFill>
            <a:gsLst>
              <a:gs pos="0">
                <a:schemeClr val="accent1"/>
              </a:gs>
              <a:gs pos="100000">
                <a:schemeClr val="accent2"/>
              </a:gs>
            </a:gsLst>
            <a:lin ang="5400000" scaled="1"/>
          </a:gradFill>
        </p:spPr>
        <p:txBody>
          <a:bodyPr lIns="46800" rIns="46800" anchor="ctr" anchorCtr="0">
            <a:noAutofit/>
          </a:bodyPr>
          <a:lstStyle>
            <a:lvl1pPr marL="0" indent="0">
              <a:lnSpc>
                <a:spcPct val="100000"/>
              </a:lnSpc>
              <a:buFontTx/>
              <a:buNone/>
              <a:defRPr sz="1984">
                <a:solidFill>
                  <a:schemeClr val="bg1"/>
                </a:solidFill>
                <a:latin typeface="+mj-lt"/>
              </a:defRPr>
            </a:lvl1pPr>
          </a:lstStyle>
          <a:p>
            <a:pPr lvl="0"/>
            <a:r>
              <a:rPr lang="en-US"/>
              <a:t>Click to edit Master text styles</a:t>
            </a:r>
          </a:p>
        </p:txBody>
      </p:sp>
      <p:sp>
        <p:nvSpPr>
          <p:cNvPr id="22" name="Text Placeholder 17"/>
          <p:cNvSpPr>
            <a:spLocks noGrp="1"/>
          </p:cNvSpPr>
          <p:nvPr>
            <p:ph type="body" sz="quarter" idx="21"/>
          </p:nvPr>
        </p:nvSpPr>
        <p:spPr>
          <a:xfrm>
            <a:off x="693042" y="1503123"/>
            <a:ext cx="4265889" cy="397024"/>
          </a:xfrm>
          <a:prstGeom prst="roundRect">
            <a:avLst/>
          </a:prstGeom>
          <a:gradFill>
            <a:gsLst>
              <a:gs pos="0">
                <a:schemeClr val="accent1"/>
              </a:gs>
              <a:gs pos="100000">
                <a:schemeClr val="accent2"/>
              </a:gs>
            </a:gsLst>
            <a:lin ang="5400000" scaled="1"/>
          </a:gradFill>
        </p:spPr>
        <p:txBody>
          <a:bodyPr lIns="46800" rIns="46800" anchor="ctr" anchorCtr="0">
            <a:noAutofit/>
          </a:bodyPr>
          <a:lstStyle>
            <a:lvl1pPr marL="0" indent="0">
              <a:lnSpc>
                <a:spcPct val="100000"/>
              </a:lnSpc>
              <a:buFontTx/>
              <a:buNone/>
              <a:defRPr sz="1984">
                <a:solidFill>
                  <a:schemeClr val="bg1"/>
                </a:solidFill>
                <a:latin typeface="+mj-lt"/>
              </a:defRPr>
            </a:lvl1pPr>
          </a:lstStyle>
          <a:p>
            <a:pPr lvl="0"/>
            <a:r>
              <a:rPr lang="en-US"/>
              <a:t>Click to edit Master text styles</a:t>
            </a:r>
          </a:p>
        </p:txBody>
      </p:sp>
      <p:sp>
        <p:nvSpPr>
          <p:cNvPr id="8" name="Title 1"/>
          <p:cNvSpPr>
            <a:spLocks noGrp="1"/>
          </p:cNvSpPr>
          <p:nvPr>
            <p:ph type="title" hasCustomPrompt="1"/>
          </p:nvPr>
        </p:nvSpPr>
        <p:spPr>
          <a:xfrm>
            <a:off x="693043" y="191644"/>
            <a:ext cx="8694539" cy="997597"/>
          </a:xfrm>
        </p:spPr>
        <p:txBody>
          <a:bodyPr anchor="b" anchorCtr="0"/>
          <a:lstStyle>
            <a:lvl1pPr>
              <a:defRPr>
                <a:solidFill>
                  <a:schemeClr val="tx1"/>
                </a:solidFill>
              </a:defRPr>
            </a:lvl1pPr>
          </a:lstStyle>
          <a:p>
            <a:r>
              <a:rPr lang="en-US"/>
              <a:t>Click to edit </a:t>
            </a:r>
            <a:br>
              <a:rPr lang="en-US"/>
            </a:br>
            <a:r>
              <a:rPr lang="en-US"/>
              <a:t>Master title style</a:t>
            </a:r>
            <a:endParaRPr lang="en-GB"/>
          </a:p>
        </p:txBody>
      </p:sp>
    </p:spTree>
    <p:extLst>
      <p:ext uri="{BB962C8B-B14F-4D97-AF65-F5344CB8AC3E}">
        <p14:creationId xmlns:p14="http://schemas.microsoft.com/office/powerpoint/2010/main" val="523127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93044" y="2024071"/>
            <a:ext cx="2763171" cy="3083362"/>
          </a:xfrm>
        </p:spPr>
        <p:txBody>
          <a:bodyPr/>
          <a:lstStyle>
            <a:lvl1pPr>
              <a:defRPr sz="1654"/>
            </a:lvl1pPr>
            <a:lvl2pPr>
              <a:defRPr sz="1488"/>
            </a:lvl2pPr>
            <a:lvl3pPr>
              <a:defRPr sz="1323"/>
            </a:lvl3pPr>
            <a:lvl4pPr>
              <a:defRPr sz="1158"/>
            </a:lvl4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8F13AC2A-0483-4479-8CFA-DAC75916E574}" type="slidenum">
              <a:rPr lang="en-GB" smtClean="0"/>
              <a:t>‹nº›</a:t>
            </a:fld>
            <a:endParaRPr lang="en-GB"/>
          </a:p>
        </p:txBody>
      </p:sp>
      <p:sp>
        <p:nvSpPr>
          <p:cNvPr id="14" name="Content Placeholder 2"/>
          <p:cNvSpPr>
            <a:spLocks noGrp="1"/>
          </p:cNvSpPr>
          <p:nvPr>
            <p:ph sz="half" idx="13"/>
          </p:nvPr>
        </p:nvSpPr>
        <p:spPr>
          <a:xfrm>
            <a:off x="6624411" y="2024071"/>
            <a:ext cx="2763171" cy="3083362"/>
          </a:xfrm>
        </p:spPr>
        <p:txBody>
          <a:bodyPr>
            <a:normAutofit/>
          </a:bodyPr>
          <a:lstStyle>
            <a:lvl1pPr>
              <a:defRPr sz="1654"/>
            </a:lvl1pPr>
          </a:lstStyle>
          <a:p>
            <a:pPr lvl="0"/>
            <a:r>
              <a:rPr lang="en-US"/>
              <a:t>Click to edit Master text styles</a:t>
            </a:r>
          </a:p>
        </p:txBody>
      </p:sp>
      <p:sp>
        <p:nvSpPr>
          <p:cNvPr id="15" name="Content Placeholder 2"/>
          <p:cNvSpPr>
            <a:spLocks noGrp="1"/>
          </p:cNvSpPr>
          <p:nvPr>
            <p:ph sz="half" idx="14"/>
          </p:nvPr>
        </p:nvSpPr>
        <p:spPr>
          <a:xfrm>
            <a:off x="3658727" y="2024071"/>
            <a:ext cx="2763171" cy="3083362"/>
          </a:xfrm>
        </p:spPr>
        <p:txBody>
          <a:bodyPr>
            <a:normAutofit/>
          </a:bodyPr>
          <a:lstStyle>
            <a:lvl1pPr>
              <a:defRPr sz="1654"/>
            </a:lvl1pPr>
          </a:lstStyle>
          <a:p>
            <a:pPr lvl="0"/>
            <a:r>
              <a:rPr lang="en-US"/>
              <a:t>Click to edit Master text styles</a:t>
            </a:r>
          </a:p>
        </p:txBody>
      </p:sp>
      <p:sp>
        <p:nvSpPr>
          <p:cNvPr id="20" name="Text Placeholder 17"/>
          <p:cNvSpPr>
            <a:spLocks noGrp="1"/>
          </p:cNvSpPr>
          <p:nvPr>
            <p:ph type="body" sz="quarter" idx="21"/>
          </p:nvPr>
        </p:nvSpPr>
        <p:spPr>
          <a:xfrm>
            <a:off x="693042" y="1503123"/>
            <a:ext cx="2763173" cy="397024"/>
          </a:xfrm>
          <a:prstGeom prst="roundRect">
            <a:avLst/>
          </a:prstGeom>
          <a:gradFill>
            <a:gsLst>
              <a:gs pos="0">
                <a:schemeClr val="accent1"/>
              </a:gs>
              <a:gs pos="100000">
                <a:schemeClr val="accent2"/>
              </a:gs>
            </a:gsLst>
            <a:lin ang="5400000" scaled="1"/>
          </a:gradFill>
        </p:spPr>
        <p:txBody>
          <a:bodyPr lIns="46800" rIns="46800" anchor="ctr" anchorCtr="0">
            <a:noAutofit/>
          </a:bodyPr>
          <a:lstStyle>
            <a:lvl1pPr marL="0" indent="0">
              <a:lnSpc>
                <a:spcPct val="100000"/>
              </a:lnSpc>
              <a:buFontTx/>
              <a:buNone/>
              <a:defRPr sz="1654">
                <a:solidFill>
                  <a:schemeClr val="bg1"/>
                </a:solidFill>
                <a:latin typeface="+mj-lt"/>
              </a:defRPr>
            </a:lvl1pPr>
          </a:lstStyle>
          <a:p>
            <a:pPr lvl="0"/>
            <a:r>
              <a:rPr lang="en-US"/>
              <a:t>Click to edit Master text styles</a:t>
            </a:r>
          </a:p>
        </p:txBody>
      </p:sp>
      <p:sp>
        <p:nvSpPr>
          <p:cNvPr id="22" name="Text Placeholder 17"/>
          <p:cNvSpPr>
            <a:spLocks noGrp="1"/>
          </p:cNvSpPr>
          <p:nvPr>
            <p:ph type="body" sz="quarter" idx="22"/>
          </p:nvPr>
        </p:nvSpPr>
        <p:spPr>
          <a:xfrm>
            <a:off x="3658725" y="1503123"/>
            <a:ext cx="2763173" cy="397024"/>
          </a:xfrm>
          <a:prstGeom prst="roundRect">
            <a:avLst/>
          </a:prstGeom>
          <a:gradFill>
            <a:gsLst>
              <a:gs pos="0">
                <a:schemeClr val="accent3"/>
              </a:gs>
              <a:gs pos="100000">
                <a:schemeClr val="accent4"/>
              </a:gs>
            </a:gsLst>
            <a:lin ang="5400000" scaled="1"/>
          </a:gradFill>
        </p:spPr>
        <p:txBody>
          <a:bodyPr lIns="46800" rIns="46800" anchor="ctr" anchorCtr="0">
            <a:noAutofit/>
          </a:bodyPr>
          <a:lstStyle>
            <a:lvl1pPr marL="0" indent="0">
              <a:lnSpc>
                <a:spcPct val="100000"/>
              </a:lnSpc>
              <a:buFontTx/>
              <a:buNone/>
              <a:defRPr sz="1654">
                <a:solidFill>
                  <a:schemeClr val="bg1"/>
                </a:solidFill>
                <a:latin typeface="+mj-lt"/>
              </a:defRPr>
            </a:lvl1pPr>
          </a:lstStyle>
          <a:p>
            <a:pPr lvl="0"/>
            <a:r>
              <a:rPr lang="en-US"/>
              <a:t>Click to edit Master text styles</a:t>
            </a:r>
          </a:p>
        </p:txBody>
      </p:sp>
      <p:sp>
        <p:nvSpPr>
          <p:cNvPr id="23" name="Text Placeholder 17"/>
          <p:cNvSpPr>
            <a:spLocks noGrp="1"/>
          </p:cNvSpPr>
          <p:nvPr>
            <p:ph type="body" sz="quarter" idx="23"/>
          </p:nvPr>
        </p:nvSpPr>
        <p:spPr>
          <a:xfrm>
            <a:off x="6624408" y="1503123"/>
            <a:ext cx="2763173" cy="397024"/>
          </a:xfrm>
          <a:prstGeom prst="roundRect">
            <a:avLst/>
          </a:prstGeom>
          <a:gradFill>
            <a:gsLst>
              <a:gs pos="0">
                <a:schemeClr val="accent5"/>
              </a:gs>
              <a:gs pos="100000">
                <a:schemeClr val="accent6"/>
              </a:gs>
            </a:gsLst>
            <a:lin ang="5400000" scaled="1"/>
          </a:gradFill>
        </p:spPr>
        <p:txBody>
          <a:bodyPr lIns="46800" rIns="46800" anchor="ctr" anchorCtr="0">
            <a:noAutofit/>
          </a:bodyPr>
          <a:lstStyle>
            <a:lvl1pPr marL="0" indent="0">
              <a:lnSpc>
                <a:spcPct val="100000"/>
              </a:lnSpc>
              <a:buFontTx/>
              <a:buNone/>
              <a:defRPr sz="1654">
                <a:solidFill>
                  <a:schemeClr val="bg1"/>
                </a:solidFill>
                <a:latin typeface="+mj-lt"/>
              </a:defRPr>
            </a:lvl1pPr>
          </a:lstStyle>
          <a:p>
            <a:pPr lvl="0"/>
            <a:r>
              <a:rPr lang="en-US"/>
              <a:t>Click to edit Master text styles</a:t>
            </a:r>
          </a:p>
        </p:txBody>
      </p:sp>
      <p:sp>
        <p:nvSpPr>
          <p:cNvPr id="10" name="Title 1"/>
          <p:cNvSpPr>
            <a:spLocks noGrp="1"/>
          </p:cNvSpPr>
          <p:nvPr>
            <p:ph type="title" hasCustomPrompt="1"/>
          </p:nvPr>
        </p:nvSpPr>
        <p:spPr>
          <a:xfrm>
            <a:off x="693043" y="191644"/>
            <a:ext cx="8694539" cy="997597"/>
          </a:xfrm>
        </p:spPr>
        <p:txBody>
          <a:bodyPr anchor="b" anchorCtr="0"/>
          <a:lstStyle>
            <a:lvl1pPr>
              <a:defRPr>
                <a:solidFill>
                  <a:schemeClr val="tx1"/>
                </a:solidFill>
              </a:defRPr>
            </a:lvl1pPr>
          </a:lstStyle>
          <a:p>
            <a:r>
              <a:rPr lang="en-US"/>
              <a:t>Click to edit </a:t>
            </a:r>
            <a:br>
              <a:rPr lang="en-US"/>
            </a:br>
            <a:r>
              <a:rPr lang="en-US"/>
              <a:t>Master title style</a:t>
            </a:r>
            <a:endParaRPr lang="en-GB"/>
          </a:p>
        </p:txBody>
      </p:sp>
    </p:spTree>
    <p:extLst>
      <p:ext uri="{BB962C8B-B14F-4D97-AF65-F5344CB8AC3E}">
        <p14:creationId xmlns:p14="http://schemas.microsoft.com/office/powerpoint/2010/main" val="3012590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8312085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180" imgH="180" progId="TCLayout.ActiveDocument.1">
                  <p:embed/>
                </p:oleObj>
              </mc:Choice>
              <mc:Fallback>
                <p:oleObj name="think-cell Slide" r:id="rId3" imgW="180" imgH="180"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p:nvPr>
        </p:nvSpPr>
        <p:spPr>
          <a:xfrm>
            <a:off x="755650" y="1762125"/>
            <a:ext cx="8569325" cy="1214438"/>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512888" y="3213100"/>
            <a:ext cx="7056437" cy="1449388"/>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55831310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F13AC2A-0483-4479-8CFA-DAC75916E574}" type="slidenum">
              <a:rPr lang="en-GB" smtClean="0"/>
              <a:t>‹nº›</a:t>
            </a:fld>
            <a:endParaRPr lang="en-GB"/>
          </a:p>
        </p:txBody>
      </p:sp>
      <p:sp>
        <p:nvSpPr>
          <p:cNvPr id="6" name="Title 1"/>
          <p:cNvSpPr>
            <a:spLocks noGrp="1"/>
          </p:cNvSpPr>
          <p:nvPr>
            <p:ph type="title" hasCustomPrompt="1"/>
          </p:nvPr>
        </p:nvSpPr>
        <p:spPr>
          <a:xfrm>
            <a:off x="693043" y="191644"/>
            <a:ext cx="8694539" cy="997597"/>
          </a:xfrm>
        </p:spPr>
        <p:txBody>
          <a:bodyPr anchor="b" anchorCtr="0"/>
          <a:lstStyle>
            <a:lvl1pPr>
              <a:defRPr>
                <a:solidFill>
                  <a:schemeClr val="tx1"/>
                </a:solidFill>
              </a:defRPr>
            </a:lvl1pPr>
          </a:lstStyle>
          <a:p>
            <a:r>
              <a:rPr lang="en-US"/>
              <a:t>Click to edit </a:t>
            </a:r>
            <a:br>
              <a:rPr lang="en-US"/>
            </a:br>
            <a:r>
              <a:rPr lang="en-US"/>
              <a:t>Master title style</a:t>
            </a:r>
            <a:endParaRPr lang="en-GB"/>
          </a:p>
        </p:txBody>
      </p:sp>
      <p:cxnSp>
        <p:nvCxnSpPr>
          <p:cNvPr id="8" name="Straight Connector 7"/>
          <p:cNvCxnSpPr/>
          <p:nvPr userDrawn="1"/>
        </p:nvCxnSpPr>
        <p:spPr>
          <a:xfrm>
            <a:off x="169323" y="1344656"/>
            <a:ext cx="1117039" cy="0"/>
          </a:xfrm>
          <a:prstGeom prst="line">
            <a:avLst/>
          </a:prstGeom>
          <a:ln w="31750" cap="rnd">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2270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F13AC2A-0483-4479-8CFA-DAC75916E574}" type="slidenum">
              <a:rPr lang="en-GB" smtClean="0"/>
              <a:t>‹nº›</a:t>
            </a:fld>
            <a:endParaRPr lang="en-GB"/>
          </a:p>
        </p:txBody>
      </p:sp>
    </p:spTree>
    <p:extLst>
      <p:ext uri="{BB962C8B-B14F-4D97-AF65-F5344CB8AC3E}">
        <p14:creationId xmlns:p14="http://schemas.microsoft.com/office/powerpoint/2010/main" val="1012108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285579" y="816455"/>
            <a:ext cx="5103316" cy="4029766"/>
          </a:xfrm>
          <a:prstGeom prst="roundRect">
            <a:avLst/>
          </a:prstGeo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r>
              <a:rPr lang="en-US"/>
              <a:t>Click icon to add picture</a:t>
            </a:r>
            <a:endParaRPr lang="en-GB"/>
          </a:p>
        </p:txBody>
      </p:sp>
      <p:sp>
        <p:nvSpPr>
          <p:cNvPr id="7" name="Slide Number Placeholder 6"/>
          <p:cNvSpPr>
            <a:spLocks noGrp="1"/>
          </p:cNvSpPr>
          <p:nvPr>
            <p:ph type="sldNum" sz="quarter" idx="12"/>
          </p:nvPr>
        </p:nvSpPr>
        <p:spPr/>
        <p:txBody>
          <a:bodyPr/>
          <a:lstStyle/>
          <a:p>
            <a:fld id="{8F13AC2A-0483-4479-8CFA-DAC75916E574}" type="slidenum">
              <a:rPr lang="en-GB" smtClean="0"/>
              <a:t>‹nº›</a:t>
            </a:fld>
            <a:endParaRPr lang="en-GB"/>
          </a:p>
        </p:txBody>
      </p:sp>
      <p:sp>
        <p:nvSpPr>
          <p:cNvPr id="8" name="Title 1"/>
          <p:cNvSpPr>
            <a:spLocks noGrp="1"/>
          </p:cNvSpPr>
          <p:nvPr>
            <p:ph type="title"/>
          </p:nvPr>
        </p:nvSpPr>
        <p:spPr>
          <a:xfrm>
            <a:off x="694356" y="378037"/>
            <a:ext cx="3251264" cy="1323128"/>
          </a:xfrm>
        </p:spPr>
        <p:txBody>
          <a:bodyPr anchor="b"/>
          <a:lstStyle>
            <a:lvl1pPr>
              <a:defRPr sz="2646"/>
            </a:lvl1pPr>
          </a:lstStyle>
          <a:p>
            <a:r>
              <a:rPr lang="en-US"/>
              <a:t>Click to edit Master title style</a:t>
            </a:r>
            <a:endParaRPr lang="en-GB"/>
          </a:p>
        </p:txBody>
      </p:sp>
      <p:sp>
        <p:nvSpPr>
          <p:cNvPr id="9" name="Text Placeholder 3"/>
          <p:cNvSpPr>
            <a:spLocks noGrp="1"/>
          </p:cNvSpPr>
          <p:nvPr>
            <p:ph type="body" sz="half" idx="2"/>
          </p:nvPr>
        </p:nvSpPr>
        <p:spPr>
          <a:xfrm>
            <a:off x="694356" y="1874432"/>
            <a:ext cx="3251264" cy="2978351"/>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cxnSp>
        <p:nvCxnSpPr>
          <p:cNvPr id="10" name="Straight Connector 9"/>
          <p:cNvCxnSpPr/>
          <p:nvPr userDrawn="1"/>
        </p:nvCxnSpPr>
        <p:spPr>
          <a:xfrm>
            <a:off x="169323" y="1787798"/>
            <a:ext cx="1117039" cy="0"/>
          </a:xfrm>
          <a:prstGeom prst="line">
            <a:avLst/>
          </a:prstGeom>
          <a:ln w="31750" cap="rnd">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43050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ITLE &amp; CONTENT">
    <p:spTree>
      <p:nvGrpSpPr>
        <p:cNvPr id="1" name=""/>
        <p:cNvGrpSpPr/>
        <p:nvPr/>
      </p:nvGrpSpPr>
      <p:grpSpPr>
        <a:xfrm>
          <a:off x="0" y="0"/>
          <a:ext cx="0" cy="0"/>
          <a:chOff x="0" y="0"/>
          <a:chExt cx="0" cy="0"/>
        </a:xfrm>
      </p:grpSpPr>
      <p:sp>
        <p:nvSpPr>
          <p:cNvPr id="2" name="Date">
            <a:extLst>
              <a:ext uri="{FF2B5EF4-FFF2-40B4-BE49-F238E27FC236}">
                <a16:creationId xmlns:a16="http://schemas.microsoft.com/office/drawing/2014/main" id="{727475EA-44BD-E5EC-22D7-2ED6016432BB}"/>
              </a:ext>
            </a:extLst>
          </p:cNvPr>
          <p:cNvSpPr txBox="1">
            <a:spLocks noGrp="1"/>
          </p:cNvSpPr>
          <p:nvPr>
            <p:ph type="dt" sz="quarter" idx="7"/>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algn="l" defTabSz="756026" rtl="0" fontAlgn="auto" hangingPunct="1">
              <a:lnSpc>
                <a:spcPct val="100000"/>
              </a:lnSpc>
              <a:spcBef>
                <a:spcPts val="0"/>
              </a:spcBef>
              <a:spcAft>
                <a:spcPts val="0"/>
              </a:spcAft>
              <a:buNone/>
              <a:tabLst/>
              <a:defRPr lang="en-US" sz="1488" b="0" i="0" u="none" strike="noStrike" kern="1200" cap="none" spc="0" baseline="0">
                <a:solidFill>
                  <a:srgbClr val="11133B"/>
                </a:solidFill>
                <a:uFillTx/>
                <a:latin typeface="Univers LT Std 57 Cn"/>
              </a:defRPr>
            </a:lvl1pPr>
          </a:lstStyle>
          <a:p>
            <a:pPr lvl="0"/>
            <a:fld id="{3E372E43-00B4-411A-99C2-4BED9A109745}" type="datetime1">
              <a:rPr lang="en-US"/>
              <a:pPr lvl="0"/>
              <a:t>4/22/2026</a:t>
            </a:fld>
            <a:endParaRPr lang="en-US"/>
          </a:p>
        </p:txBody>
      </p:sp>
      <p:sp>
        <p:nvSpPr>
          <p:cNvPr id="3" name="Footer">
            <a:extLst>
              <a:ext uri="{FF2B5EF4-FFF2-40B4-BE49-F238E27FC236}">
                <a16:creationId xmlns:a16="http://schemas.microsoft.com/office/drawing/2014/main" id="{F2B2267D-152B-4897-167A-71CACACDFC5C}"/>
              </a:ext>
            </a:extLst>
          </p:cNvPr>
          <p:cNvSpPr txBox="1">
            <a:spLocks noGrp="1"/>
          </p:cNvSpPr>
          <p:nvPr>
            <p:ph type="ftr" sz="quarter" idx="9"/>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algn="l" defTabSz="756026" rtl="0" fontAlgn="auto" hangingPunct="1">
              <a:lnSpc>
                <a:spcPct val="100000"/>
              </a:lnSpc>
              <a:spcBef>
                <a:spcPts val="0"/>
              </a:spcBef>
              <a:spcAft>
                <a:spcPts val="0"/>
              </a:spcAft>
              <a:buNone/>
              <a:tabLst/>
              <a:defRPr lang="en-US" sz="1488" b="0" i="0" u="none" strike="noStrike" kern="1200" cap="none" spc="0" baseline="0">
                <a:solidFill>
                  <a:srgbClr val="11133B"/>
                </a:solidFill>
                <a:uFillTx/>
                <a:latin typeface="Univers LT Std 57 Cn"/>
              </a:defRPr>
            </a:lvl1pPr>
          </a:lstStyle>
          <a:p>
            <a:pPr lvl="0"/>
            <a:endParaRPr lang="en-US"/>
          </a:p>
        </p:txBody>
      </p:sp>
      <p:sp>
        <p:nvSpPr>
          <p:cNvPr id="4" name="Slide Number">
            <a:extLst>
              <a:ext uri="{FF2B5EF4-FFF2-40B4-BE49-F238E27FC236}">
                <a16:creationId xmlns:a16="http://schemas.microsoft.com/office/drawing/2014/main" id="{3DB9CA68-7453-830E-8823-A0CA27F6A736}"/>
              </a:ext>
            </a:extLst>
          </p:cNvPr>
          <p:cNvSpPr txBox="1">
            <a:spLocks noGrp="1"/>
          </p:cNvSpPr>
          <p:nvPr>
            <p:ph type="sldNum" sz="quarter" idx="8"/>
          </p:nvPr>
        </p:nvSpPr>
        <p:spPr/>
        <p:txBody>
          <a:bodyPr/>
          <a:lstStyle>
            <a:lvl1pPr>
              <a:defRPr lang="en-US"/>
            </a:lvl1pPr>
          </a:lstStyle>
          <a:p>
            <a:pPr lvl="0"/>
            <a:fld id="{E26C1626-F55F-47A4-B547-ABC42F3EA7CE}" type="slidenum">
              <a:t>‹nº›</a:t>
            </a:fld>
            <a:endParaRPr lang="en-US"/>
          </a:p>
        </p:txBody>
      </p:sp>
    </p:spTree>
    <p:extLst>
      <p:ext uri="{BB962C8B-B14F-4D97-AF65-F5344CB8AC3E}">
        <p14:creationId xmlns:p14="http://schemas.microsoft.com/office/powerpoint/2010/main" val="2150680683"/>
      </p:ext>
    </p:extLst>
  </p:cSld>
  <p:clrMapOvr>
    <a:masterClrMapping/>
  </p:clrMapOvr>
  <p:transition spd="med">
    <p:fade/>
  </p:transition>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‹nº›</a:t>
            </a:fld>
            <a:endParaRPr lang="en-US"/>
          </a:p>
        </p:txBody>
      </p:sp>
    </p:spTree>
    <p:extLst>
      <p:ext uri="{BB962C8B-B14F-4D97-AF65-F5344CB8AC3E}">
        <p14:creationId xmlns:p14="http://schemas.microsoft.com/office/powerpoint/2010/main" val="16052644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‹nº›</a:t>
            </a:fld>
            <a:endParaRPr lang="en-US"/>
          </a:p>
        </p:txBody>
      </p:sp>
    </p:spTree>
    <p:extLst>
      <p:ext uri="{BB962C8B-B14F-4D97-AF65-F5344CB8AC3E}">
        <p14:creationId xmlns:p14="http://schemas.microsoft.com/office/powerpoint/2010/main" val="5590961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‹nº›</a:t>
            </a:fld>
            <a:endParaRPr lang="en-US"/>
          </a:p>
        </p:txBody>
      </p:sp>
    </p:spTree>
    <p:extLst>
      <p:ext uri="{BB962C8B-B14F-4D97-AF65-F5344CB8AC3E}">
        <p14:creationId xmlns:p14="http://schemas.microsoft.com/office/powerpoint/2010/main" val="10537365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3043" y="1509521"/>
            <a:ext cx="4284266" cy="35979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3316" y="1509521"/>
            <a:ext cx="4284266" cy="35979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4/22/2026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‹nº›</a:t>
            </a:fld>
            <a:endParaRPr lang="en-US"/>
          </a:p>
        </p:txBody>
      </p:sp>
    </p:spTree>
    <p:extLst>
      <p:ext uri="{BB962C8B-B14F-4D97-AF65-F5344CB8AC3E}">
        <p14:creationId xmlns:p14="http://schemas.microsoft.com/office/powerpoint/2010/main" val="10636147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Edit Master text styles</a:t>
            </a:r>
          </a:p>
        </p:txBody>
      </p:sp>
      <p:sp>
        <p:nvSpPr>
          <p:cNvPr id="4" name="Content Placeholder 3"/>
          <p:cNvSpPr>
            <a:spLocks noGrp="1"/>
          </p:cNvSpPr>
          <p:nvPr>
            <p:ph sz="half" idx="2"/>
          </p:nvPr>
        </p:nvSpPr>
        <p:spPr>
          <a:xfrm>
            <a:off x="694357" y="2071326"/>
            <a:ext cx="4264576" cy="30466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Edit Master text styles</a:t>
            </a:r>
          </a:p>
        </p:txBody>
      </p:sp>
      <p:sp>
        <p:nvSpPr>
          <p:cNvPr id="6" name="Content Placeholder 5"/>
          <p:cNvSpPr>
            <a:spLocks noGrp="1"/>
          </p:cNvSpPr>
          <p:nvPr>
            <p:ph sz="quarter" idx="4"/>
          </p:nvPr>
        </p:nvSpPr>
        <p:spPr>
          <a:xfrm>
            <a:off x="5103316" y="2071326"/>
            <a:ext cx="4285579" cy="30466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4/22/2026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‹nº›</a:t>
            </a:fld>
            <a:endParaRPr lang="en-US"/>
          </a:p>
        </p:txBody>
      </p:sp>
    </p:spTree>
    <p:extLst>
      <p:ext uri="{BB962C8B-B14F-4D97-AF65-F5344CB8AC3E}">
        <p14:creationId xmlns:p14="http://schemas.microsoft.com/office/powerpoint/2010/main" val="8396831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4/22/2026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‹nº›</a:t>
            </a:fld>
            <a:endParaRPr lang="en-US"/>
          </a:p>
        </p:txBody>
      </p:sp>
    </p:spTree>
    <p:extLst>
      <p:ext uri="{BB962C8B-B14F-4D97-AF65-F5344CB8AC3E}">
        <p14:creationId xmlns:p14="http://schemas.microsoft.com/office/powerpoint/2010/main" val="3220022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3614369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180" imgH="180" progId="TCLayout.ActiveDocument.1">
                  <p:embed/>
                </p:oleObj>
              </mc:Choice>
              <mc:Fallback>
                <p:oleObj name="think-cell Slide" r:id="rId3" imgW="180" imgH="180"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504825" y="227013"/>
            <a:ext cx="9072563" cy="944562"/>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504825" y="1322388"/>
            <a:ext cx="9072563" cy="374332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9334237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4/22/2026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‹nº›</a:t>
            </a:fld>
            <a:endParaRPr lang="en-US"/>
          </a:p>
        </p:txBody>
      </p:sp>
    </p:spTree>
    <p:extLst>
      <p:ext uri="{BB962C8B-B14F-4D97-AF65-F5344CB8AC3E}">
        <p14:creationId xmlns:p14="http://schemas.microsoft.com/office/powerpoint/2010/main" val="14293862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4/22/2026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‹nº›</a:t>
            </a:fld>
            <a:endParaRPr lang="en-US"/>
          </a:p>
        </p:txBody>
      </p:sp>
    </p:spTree>
    <p:extLst>
      <p:ext uri="{BB962C8B-B14F-4D97-AF65-F5344CB8AC3E}">
        <p14:creationId xmlns:p14="http://schemas.microsoft.com/office/powerpoint/2010/main" val="22021152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4/22/2026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‹nº›</a:t>
            </a:fld>
            <a:endParaRPr lang="en-US"/>
          </a:p>
        </p:txBody>
      </p:sp>
    </p:spTree>
    <p:extLst>
      <p:ext uri="{BB962C8B-B14F-4D97-AF65-F5344CB8AC3E}">
        <p14:creationId xmlns:p14="http://schemas.microsoft.com/office/powerpoint/2010/main" val="13116555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‹nº›</a:t>
            </a:fld>
            <a:endParaRPr lang="en-US"/>
          </a:p>
        </p:txBody>
      </p:sp>
    </p:spTree>
    <p:extLst>
      <p:ext uri="{BB962C8B-B14F-4D97-AF65-F5344CB8AC3E}">
        <p14:creationId xmlns:p14="http://schemas.microsoft.com/office/powerpoint/2010/main" val="33241344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3043" y="301904"/>
            <a:ext cx="6394896" cy="48055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‹nº›</a:t>
            </a:fld>
            <a:endParaRPr lang="en-US"/>
          </a:p>
        </p:txBody>
      </p:sp>
    </p:spTree>
    <p:extLst>
      <p:ext uri="{BB962C8B-B14F-4D97-AF65-F5344CB8AC3E}">
        <p14:creationId xmlns:p14="http://schemas.microsoft.com/office/powerpoint/2010/main" val="17530126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078" y="928028"/>
            <a:ext cx="7560469" cy="1974191"/>
          </a:xfrm>
        </p:spPr>
        <p:txBody>
          <a:bodyPr anchor="b"/>
          <a:lstStyle>
            <a:lvl1pPr algn="ctr">
              <a:defRPr sz="4961"/>
            </a:lvl1pPr>
          </a:lstStyle>
          <a:p>
            <a:r>
              <a:rPr lang="en-GB"/>
              <a:t>Click to edit Master title style</a:t>
            </a:r>
            <a:endParaRPr lang="en-US"/>
          </a:p>
        </p:txBody>
      </p:sp>
      <p:sp>
        <p:nvSpPr>
          <p:cNvPr id="3" name="Subtitle 2"/>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GB"/>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C77DE-5B00-4490-89E4-E7C43BEABF55}" type="slidenum">
              <a:rPr lang="en-US" smtClean="0"/>
              <a:t>‹nº›</a:t>
            </a:fld>
            <a:endParaRPr lang="en-US"/>
          </a:p>
        </p:txBody>
      </p:sp>
    </p:spTree>
    <p:extLst>
      <p:ext uri="{BB962C8B-B14F-4D97-AF65-F5344CB8AC3E}">
        <p14:creationId xmlns:p14="http://schemas.microsoft.com/office/powerpoint/2010/main" val="2392010212"/>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C77DE-5B00-4490-89E4-E7C43BEABF55}" type="slidenum">
              <a:rPr lang="en-US" smtClean="0"/>
              <a:t>‹nº›</a:t>
            </a:fld>
            <a:endParaRPr lang="en-US"/>
          </a:p>
        </p:txBody>
      </p:sp>
    </p:spTree>
    <p:extLst>
      <p:ext uri="{BB962C8B-B14F-4D97-AF65-F5344CB8AC3E}">
        <p14:creationId xmlns:p14="http://schemas.microsoft.com/office/powerpoint/2010/main" val="2476341598"/>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793" y="1413700"/>
            <a:ext cx="8694539" cy="2358791"/>
          </a:xfrm>
        </p:spPr>
        <p:txBody>
          <a:bodyPr anchor="b"/>
          <a:lstStyle>
            <a:lvl1pPr>
              <a:defRPr sz="4961"/>
            </a:lvl1pPr>
          </a:lstStyle>
          <a:p>
            <a:r>
              <a:rPr lang="en-GB"/>
              <a:t>Click to edit Master title style</a:t>
            </a:r>
            <a:endParaRPr lang="en-US"/>
          </a:p>
        </p:txBody>
      </p:sp>
      <p:sp>
        <p:nvSpPr>
          <p:cNvPr id="3" name="Text Placeholder 2"/>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C77DE-5B00-4490-89E4-E7C43BEABF55}" type="slidenum">
              <a:rPr lang="en-US" smtClean="0"/>
              <a:t>‹nº›</a:t>
            </a:fld>
            <a:endParaRPr lang="en-US"/>
          </a:p>
        </p:txBody>
      </p:sp>
    </p:spTree>
    <p:extLst>
      <p:ext uri="{BB962C8B-B14F-4D97-AF65-F5344CB8AC3E}">
        <p14:creationId xmlns:p14="http://schemas.microsoft.com/office/powerpoint/2010/main" val="172309053"/>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93043" y="1509521"/>
            <a:ext cx="4284266" cy="35979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103316" y="1509521"/>
            <a:ext cx="4284266" cy="35979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9C77DE-5B00-4490-89E4-E7C43BEABF55}" type="slidenum">
              <a:rPr lang="en-US" smtClean="0"/>
              <a:t>‹nº›</a:t>
            </a:fld>
            <a:endParaRPr lang="en-US"/>
          </a:p>
        </p:txBody>
      </p:sp>
    </p:spTree>
    <p:extLst>
      <p:ext uri="{BB962C8B-B14F-4D97-AF65-F5344CB8AC3E}">
        <p14:creationId xmlns:p14="http://schemas.microsoft.com/office/powerpoint/2010/main" val="2873086248"/>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4356" y="301905"/>
            <a:ext cx="8694539" cy="1096044"/>
          </a:xfrm>
        </p:spPr>
        <p:txBody>
          <a:bodyPr/>
          <a:lstStyle/>
          <a:p>
            <a:r>
              <a:rPr lang="en-GB"/>
              <a:t>Click to edit Master title style</a:t>
            </a:r>
            <a:endParaRPr lang="en-US"/>
          </a:p>
        </p:txBody>
      </p:sp>
      <p:sp>
        <p:nvSpPr>
          <p:cNvPr id="3" name="Text Placeholder 2"/>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GB"/>
              <a:t>Click to edit Master text styles</a:t>
            </a:r>
          </a:p>
        </p:txBody>
      </p:sp>
      <p:sp>
        <p:nvSpPr>
          <p:cNvPr id="4" name="Content Placeholder 3"/>
          <p:cNvSpPr>
            <a:spLocks noGrp="1"/>
          </p:cNvSpPr>
          <p:nvPr>
            <p:ph sz="half" idx="2"/>
          </p:nvPr>
        </p:nvSpPr>
        <p:spPr>
          <a:xfrm>
            <a:off x="694357" y="2071326"/>
            <a:ext cx="4264576" cy="30466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GB"/>
              <a:t>Click to edit Master text styles</a:t>
            </a:r>
          </a:p>
        </p:txBody>
      </p:sp>
      <p:sp>
        <p:nvSpPr>
          <p:cNvPr id="6" name="Content Placeholder 5"/>
          <p:cNvSpPr>
            <a:spLocks noGrp="1"/>
          </p:cNvSpPr>
          <p:nvPr>
            <p:ph sz="quarter" idx="4"/>
          </p:nvPr>
        </p:nvSpPr>
        <p:spPr>
          <a:xfrm>
            <a:off x="5103316" y="2071326"/>
            <a:ext cx="4285579" cy="30466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9C77DE-5B00-4490-89E4-E7C43BEABF55}" type="slidenum">
              <a:rPr lang="en-US" smtClean="0"/>
              <a:t>‹nº›</a:t>
            </a:fld>
            <a:endParaRPr lang="en-US"/>
          </a:p>
        </p:txBody>
      </p:sp>
    </p:spTree>
    <p:extLst>
      <p:ext uri="{BB962C8B-B14F-4D97-AF65-F5344CB8AC3E}">
        <p14:creationId xmlns:p14="http://schemas.microsoft.com/office/powerpoint/2010/main" val="76851907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3643313"/>
            <a:ext cx="8567738" cy="1127125"/>
          </a:xfrm>
          <a:prstGeom prst="rect">
            <a:avLst/>
          </a:prstGeo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96925" y="2403475"/>
            <a:ext cx="8567738" cy="1239838"/>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2116743413"/>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9C77DE-5B00-4490-89E4-E7C43BEABF55}" type="slidenum">
              <a:rPr lang="en-US" smtClean="0"/>
              <a:t>‹nº›</a:t>
            </a:fld>
            <a:endParaRPr lang="en-US"/>
          </a:p>
        </p:txBody>
      </p:sp>
    </p:spTree>
    <p:extLst>
      <p:ext uri="{BB962C8B-B14F-4D97-AF65-F5344CB8AC3E}">
        <p14:creationId xmlns:p14="http://schemas.microsoft.com/office/powerpoint/2010/main" val="2354855591"/>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4/22/2026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‹nº›</a:t>
            </a:fld>
            <a:endParaRPr lang="en-US"/>
          </a:p>
        </p:txBody>
      </p:sp>
    </p:spTree>
    <p:extLst>
      <p:ext uri="{BB962C8B-B14F-4D97-AF65-F5344CB8AC3E}">
        <p14:creationId xmlns:p14="http://schemas.microsoft.com/office/powerpoint/2010/main" val="3325635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56" y="378037"/>
            <a:ext cx="3251264" cy="1323128"/>
          </a:xfrm>
        </p:spPr>
        <p:txBody>
          <a:bodyPr anchor="b"/>
          <a:lstStyle>
            <a:lvl1pPr>
              <a:defRPr sz="2646"/>
            </a:lvl1pPr>
          </a:lstStyle>
          <a:p>
            <a:r>
              <a:rPr lang="en-GB"/>
              <a:t>Click to edit Master title style</a:t>
            </a:r>
            <a:endParaRPr lang="en-US"/>
          </a:p>
        </p:txBody>
      </p:sp>
      <p:sp>
        <p:nvSpPr>
          <p:cNvPr id="3" name="Content Placeholder 2"/>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9C77DE-5B00-4490-89E4-E7C43BEABF55}" type="slidenum">
              <a:rPr lang="en-US" smtClean="0"/>
              <a:t>‹nº›</a:t>
            </a:fld>
            <a:endParaRPr lang="en-US"/>
          </a:p>
        </p:txBody>
      </p:sp>
    </p:spTree>
    <p:extLst>
      <p:ext uri="{BB962C8B-B14F-4D97-AF65-F5344CB8AC3E}">
        <p14:creationId xmlns:p14="http://schemas.microsoft.com/office/powerpoint/2010/main" val="2689655858"/>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56" y="378037"/>
            <a:ext cx="3251264" cy="1323128"/>
          </a:xfrm>
        </p:spPr>
        <p:txBody>
          <a:bodyPr anchor="b"/>
          <a:lstStyle>
            <a:lvl1pPr>
              <a:defRPr sz="2646"/>
            </a:lvl1pPr>
          </a:lstStyle>
          <a:p>
            <a:r>
              <a:rPr lang="en-GB"/>
              <a:t>Click to edit Master title style</a:t>
            </a:r>
            <a:endParaRPr lang="en-US"/>
          </a:p>
        </p:txBody>
      </p:sp>
      <p:sp>
        <p:nvSpPr>
          <p:cNvPr id="3" name="Picture Placeholder 2"/>
          <p:cNvSpPr>
            <a:spLocks noGrp="1" noChangeAspect="1"/>
          </p:cNvSpPr>
          <p:nvPr>
            <p:ph type="pic" idx="1"/>
          </p:nvPr>
        </p:nvSpPr>
        <p:spPr>
          <a:xfrm>
            <a:off x="4285579" y="816455"/>
            <a:ext cx="5103316" cy="4029766"/>
          </a:xfrm>
        </p:spPr>
        <p:txBody>
          <a:bodyPr anchor="t"/>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r>
              <a:rPr lang="en-GB"/>
              <a:t>Click icon to add picture</a:t>
            </a:r>
            <a:endParaRPr lang="en-US"/>
          </a:p>
        </p:txBody>
      </p:sp>
      <p:sp>
        <p:nvSpPr>
          <p:cNvPr id="4" name="Text Placeholder 3"/>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9C77DE-5B00-4490-89E4-E7C43BEABF55}" type="slidenum">
              <a:rPr lang="en-US" smtClean="0"/>
              <a:t>‹nº›</a:t>
            </a:fld>
            <a:endParaRPr lang="en-US"/>
          </a:p>
        </p:txBody>
      </p:sp>
    </p:spTree>
    <p:extLst>
      <p:ext uri="{BB962C8B-B14F-4D97-AF65-F5344CB8AC3E}">
        <p14:creationId xmlns:p14="http://schemas.microsoft.com/office/powerpoint/2010/main" val="2304363369"/>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C77DE-5B00-4490-89E4-E7C43BEABF55}" type="slidenum">
              <a:rPr lang="en-US" smtClean="0"/>
              <a:t>‹nº›</a:t>
            </a:fld>
            <a:endParaRPr lang="en-US"/>
          </a:p>
        </p:txBody>
      </p:sp>
    </p:spTree>
    <p:extLst>
      <p:ext uri="{BB962C8B-B14F-4D97-AF65-F5344CB8AC3E}">
        <p14:creationId xmlns:p14="http://schemas.microsoft.com/office/powerpoint/2010/main" val="1542438224"/>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7" y="301904"/>
            <a:ext cx="2173635" cy="4805529"/>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93043" y="301904"/>
            <a:ext cx="6394896" cy="480552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C77DE-5B00-4490-89E4-E7C43BEABF55}" type="slidenum">
              <a:rPr lang="en-US" smtClean="0"/>
              <a:t>‹nº›</a:t>
            </a:fld>
            <a:endParaRPr lang="en-US"/>
          </a:p>
        </p:txBody>
      </p:sp>
    </p:spTree>
    <p:extLst>
      <p:ext uri="{BB962C8B-B14F-4D97-AF65-F5344CB8AC3E}">
        <p14:creationId xmlns:p14="http://schemas.microsoft.com/office/powerpoint/2010/main" val="331199472"/>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688A715-546A-4865-A95E-5EF0B6A9EB59}"/>
              </a:ext>
            </a:extLst>
          </p:cNvPr>
          <p:cNvSpPr>
            <a:spLocks noGrp="1"/>
          </p:cNvSpPr>
          <p:nvPr>
            <p:ph type="pic" sz="quarter" idx="10"/>
          </p:nvPr>
        </p:nvSpPr>
        <p:spPr>
          <a:xfrm>
            <a:off x="0" y="0"/>
            <a:ext cx="10080625" cy="5670550"/>
          </a:xfrm>
          <a:solidFill>
            <a:schemeClr val="bg1">
              <a:lumMod val="95000"/>
            </a:schemeClr>
          </a:solidFill>
        </p:spPr>
        <p:txBody>
          <a:bodyPr/>
          <a:lstStyle/>
          <a:p>
            <a:endParaRPr lang="en-US"/>
          </a:p>
        </p:txBody>
      </p:sp>
    </p:spTree>
    <p:extLst>
      <p:ext uri="{BB962C8B-B14F-4D97-AF65-F5344CB8AC3E}">
        <p14:creationId xmlns:p14="http://schemas.microsoft.com/office/powerpoint/2010/main" val="4879994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Parallelogram 2">
            <a:extLst>
              <a:ext uri="{FF2B5EF4-FFF2-40B4-BE49-F238E27FC236}">
                <a16:creationId xmlns:a16="http://schemas.microsoft.com/office/drawing/2014/main" id="{409F00CC-16E2-4E1C-9084-98163A34A8A7}"/>
              </a:ext>
            </a:extLst>
          </p:cNvPr>
          <p:cNvSpPr/>
          <p:nvPr userDrawn="1"/>
        </p:nvSpPr>
        <p:spPr>
          <a:xfrm>
            <a:off x="264874" y="0"/>
            <a:ext cx="5356658" cy="5670550"/>
          </a:xfrm>
          <a:prstGeom prst="parallelogram">
            <a:avLst>
              <a:gd name="adj" fmla="val 6282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44168E01-D3E9-4F2B-9D18-3C2D5FB82013}"/>
              </a:ext>
            </a:extLst>
          </p:cNvPr>
          <p:cNvSpPr>
            <a:spLocks noGrp="1"/>
          </p:cNvSpPr>
          <p:nvPr>
            <p:ph type="pic" sz="quarter" idx="10"/>
          </p:nvPr>
        </p:nvSpPr>
        <p:spPr>
          <a:xfrm>
            <a:off x="1061067" y="910621"/>
            <a:ext cx="3849173" cy="3849308"/>
          </a:xfrm>
          <a:custGeom>
            <a:avLst/>
            <a:gdLst>
              <a:gd name="connsiteX0" fmla="*/ 2327689 w 4655378"/>
              <a:gd name="connsiteY0" fmla="*/ 0 h 4655378"/>
              <a:gd name="connsiteX1" fmla="*/ 4655378 w 4655378"/>
              <a:gd name="connsiteY1" fmla="*/ 2327689 h 4655378"/>
              <a:gd name="connsiteX2" fmla="*/ 2327689 w 4655378"/>
              <a:gd name="connsiteY2" fmla="*/ 4655378 h 4655378"/>
              <a:gd name="connsiteX3" fmla="*/ 0 w 4655378"/>
              <a:gd name="connsiteY3" fmla="*/ 2327689 h 4655378"/>
              <a:gd name="connsiteX4" fmla="*/ 2327689 w 4655378"/>
              <a:gd name="connsiteY4" fmla="*/ 0 h 4655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5378" h="4655378">
                <a:moveTo>
                  <a:pt x="2327689" y="0"/>
                </a:moveTo>
                <a:cubicBezTo>
                  <a:pt x="3613236" y="0"/>
                  <a:pt x="4655378" y="1042142"/>
                  <a:pt x="4655378" y="2327689"/>
                </a:cubicBezTo>
                <a:cubicBezTo>
                  <a:pt x="4655378" y="3613236"/>
                  <a:pt x="3613236" y="4655378"/>
                  <a:pt x="2327689" y="4655378"/>
                </a:cubicBezTo>
                <a:cubicBezTo>
                  <a:pt x="1042142" y="4655378"/>
                  <a:pt x="0" y="3613236"/>
                  <a:pt x="0" y="2327689"/>
                </a:cubicBezTo>
                <a:cubicBezTo>
                  <a:pt x="0" y="1042142"/>
                  <a:pt x="1042142" y="0"/>
                  <a:pt x="2327689" y="0"/>
                </a:cubicBez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35333868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A58A91A-8651-4824-8F4D-BF3E3B6892E5}"/>
              </a:ext>
            </a:extLst>
          </p:cNvPr>
          <p:cNvSpPr>
            <a:spLocks noGrp="1"/>
          </p:cNvSpPr>
          <p:nvPr>
            <p:ph type="pic" sz="quarter" idx="10"/>
          </p:nvPr>
        </p:nvSpPr>
        <p:spPr>
          <a:xfrm>
            <a:off x="4069305" y="629171"/>
            <a:ext cx="2407006" cy="4457375"/>
          </a:xfrm>
          <a:custGeom>
            <a:avLst/>
            <a:gdLst>
              <a:gd name="connsiteX0" fmla="*/ 485202 w 2911151"/>
              <a:gd name="connsiteY0" fmla="*/ 0 h 5390778"/>
              <a:gd name="connsiteX1" fmla="*/ 2425949 w 2911151"/>
              <a:gd name="connsiteY1" fmla="*/ 0 h 5390778"/>
              <a:gd name="connsiteX2" fmla="*/ 2911151 w 2911151"/>
              <a:gd name="connsiteY2" fmla="*/ 485202 h 5390778"/>
              <a:gd name="connsiteX3" fmla="*/ 2911151 w 2911151"/>
              <a:gd name="connsiteY3" fmla="*/ 4905576 h 5390778"/>
              <a:gd name="connsiteX4" fmla="*/ 2425949 w 2911151"/>
              <a:gd name="connsiteY4" fmla="*/ 5390778 h 5390778"/>
              <a:gd name="connsiteX5" fmla="*/ 485202 w 2911151"/>
              <a:gd name="connsiteY5" fmla="*/ 5390778 h 5390778"/>
              <a:gd name="connsiteX6" fmla="*/ 0 w 2911151"/>
              <a:gd name="connsiteY6" fmla="*/ 4905576 h 5390778"/>
              <a:gd name="connsiteX7" fmla="*/ 0 w 2911151"/>
              <a:gd name="connsiteY7" fmla="*/ 485202 h 5390778"/>
              <a:gd name="connsiteX8" fmla="*/ 485202 w 2911151"/>
              <a:gd name="connsiteY8" fmla="*/ 0 h 539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1151" h="5390778">
                <a:moveTo>
                  <a:pt x="485202" y="0"/>
                </a:moveTo>
                <a:lnTo>
                  <a:pt x="2425949" y="0"/>
                </a:lnTo>
                <a:cubicBezTo>
                  <a:pt x="2693919" y="0"/>
                  <a:pt x="2911151" y="217232"/>
                  <a:pt x="2911151" y="485202"/>
                </a:cubicBezTo>
                <a:lnTo>
                  <a:pt x="2911151" y="4905576"/>
                </a:lnTo>
                <a:cubicBezTo>
                  <a:pt x="2911151" y="5173546"/>
                  <a:pt x="2693919" y="5390778"/>
                  <a:pt x="2425949" y="5390778"/>
                </a:cubicBezTo>
                <a:lnTo>
                  <a:pt x="485202" y="5390778"/>
                </a:lnTo>
                <a:cubicBezTo>
                  <a:pt x="217232" y="5390778"/>
                  <a:pt x="0" y="5173546"/>
                  <a:pt x="0" y="4905576"/>
                </a:cubicBezTo>
                <a:lnTo>
                  <a:pt x="0" y="485202"/>
                </a:lnTo>
                <a:cubicBezTo>
                  <a:pt x="0" y="217232"/>
                  <a:pt x="217232" y="0"/>
                  <a:pt x="485202" y="0"/>
                </a:cubicBezTo>
                <a:close/>
              </a:path>
            </a:pathLst>
          </a:custGeom>
          <a:solidFill>
            <a:schemeClr val="bg1">
              <a:lumMod val="95000"/>
            </a:schemeClr>
          </a:solidFill>
        </p:spPr>
        <p:txBody>
          <a:bodyPr wrap="square">
            <a:noAutofit/>
          </a:bodyPr>
          <a:lstStyle/>
          <a:p>
            <a:endParaRPr lang="en-US"/>
          </a:p>
        </p:txBody>
      </p:sp>
      <p:sp>
        <p:nvSpPr>
          <p:cNvPr id="9" name="Picture Placeholder 8">
            <a:extLst>
              <a:ext uri="{FF2B5EF4-FFF2-40B4-BE49-F238E27FC236}">
                <a16:creationId xmlns:a16="http://schemas.microsoft.com/office/drawing/2014/main" id="{37FA3430-C536-4575-AEBF-C5DC7BFF8BDB}"/>
              </a:ext>
            </a:extLst>
          </p:cNvPr>
          <p:cNvSpPr>
            <a:spLocks noGrp="1"/>
          </p:cNvSpPr>
          <p:nvPr>
            <p:ph type="pic" sz="quarter" idx="11"/>
          </p:nvPr>
        </p:nvSpPr>
        <p:spPr>
          <a:xfrm>
            <a:off x="6650933" y="629171"/>
            <a:ext cx="2407006" cy="4457375"/>
          </a:xfrm>
          <a:custGeom>
            <a:avLst/>
            <a:gdLst>
              <a:gd name="connsiteX0" fmla="*/ 485202 w 2911151"/>
              <a:gd name="connsiteY0" fmla="*/ 0 h 5390778"/>
              <a:gd name="connsiteX1" fmla="*/ 2425949 w 2911151"/>
              <a:gd name="connsiteY1" fmla="*/ 0 h 5390778"/>
              <a:gd name="connsiteX2" fmla="*/ 2911151 w 2911151"/>
              <a:gd name="connsiteY2" fmla="*/ 485202 h 5390778"/>
              <a:gd name="connsiteX3" fmla="*/ 2911151 w 2911151"/>
              <a:gd name="connsiteY3" fmla="*/ 4905576 h 5390778"/>
              <a:gd name="connsiteX4" fmla="*/ 2425949 w 2911151"/>
              <a:gd name="connsiteY4" fmla="*/ 5390778 h 5390778"/>
              <a:gd name="connsiteX5" fmla="*/ 485202 w 2911151"/>
              <a:gd name="connsiteY5" fmla="*/ 5390778 h 5390778"/>
              <a:gd name="connsiteX6" fmla="*/ 0 w 2911151"/>
              <a:gd name="connsiteY6" fmla="*/ 4905576 h 5390778"/>
              <a:gd name="connsiteX7" fmla="*/ 0 w 2911151"/>
              <a:gd name="connsiteY7" fmla="*/ 485202 h 5390778"/>
              <a:gd name="connsiteX8" fmla="*/ 485202 w 2911151"/>
              <a:gd name="connsiteY8" fmla="*/ 0 h 539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1151" h="5390778">
                <a:moveTo>
                  <a:pt x="485202" y="0"/>
                </a:moveTo>
                <a:lnTo>
                  <a:pt x="2425949" y="0"/>
                </a:lnTo>
                <a:cubicBezTo>
                  <a:pt x="2693919" y="0"/>
                  <a:pt x="2911151" y="217232"/>
                  <a:pt x="2911151" y="485202"/>
                </a:cubicBezTo>
                <a:lnTo>
                  <a:pt x="2911151" y="4905576"/>
                </a:lnTo>
                <a:cubicBezTo>
                  <a:pt x="2911151" y="5173546"/>
                  <a:pt x="2693919" y="5390778"/>
                  <a:pt x="2425949" y="5390778"/>
                </a:cubicBezTo>
                <a:lnTo>
                  <a:pt x="485202" y="5390778"/>
                </a:lnTo>
                <a:cubicBezTo>
                  <a:pt x="217232" y="5390778"/>
                  <a:pt x="0" y="5173546"/>
                  <a:pt x="0" y="4905576"/>
                </a:cubicBezTo>
                <a:lnTo>
                  <a:pt x="0" y="485202"/>
                </a:lnTo>
                <a:cubicBezTo>
                  <a:pt x="0" y="217232"/>
                  <a:pt x="217232" y="0"/>
                  <a:pt x="485202" y="0"/>
                </a:cubicBez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38214240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1EB4E76-12B5-4ED4-875E-A3D9635DF546}"/>
              </a:ext>
            </a:extLst>
          </p:cNvPr>
          <p:cNvSpPr>
            <a:spLocks noGrp="1"/>
          </p:cNvSpPr>
          <p:nvPr>
            <p:ph type="pic" sz="quarter" idx="10"/>
          </p:nvPr>
        </p:nvSpPr>
        <p:spPr>
          <a:xfrm>
            <a:off x="799985" y="629171"/>
            <a:ext cx="2379678" cy="2490828"/>
          </a:xfrm>
          <a:custGeom>
            <a:avLst/>
            <a:gdLst>
              <a:gd name="connsiteX0" fmla="*/ 479693 w 2878099"/>
              <a:gd name="connsiteY0" fmla="*/ 0 h 3012424"/>
              <a:gd name="connsiteX1" fmla="*/ 2398406 w 2878099"/>
              <a:gd name="connsiteY1" fmla="*/ 0 h 3012424"/>
              <a:gd name="connsiteX2" fmla="*/ 2878099 w 2878099"/>
              <a:gd name="connsiteY2" fmla="*/ 479693 h 3012424"/>
              <a:gd name="connsiteX3" fmla="*/ 2878099 w 2878099"/>
              <a:gd name="connsiteY3" fmla="*/ 2532731 h 3012424"/>
              <a:gd name="connsiteX4" fmla="*/ 2398406 w 2878099"/>
              <a:gd name="connsiteY4" fmla="*/ 3012424 h 3012424"/>
              <a:gd name="connsiteX5" fmla="*/ 479693 w 2878099"/>
              <a:gd name="connsiteY5" fmla="*/ 3012424 h 3012424"/>
              <a:gd name="connsiteX6" fmla="*/ 0 w 2878099"/>
              <a:gd name="connsiteY6" fmla="*/ 2532731 h 3012424"/>
              <a:gd name="connsiteX7" fmla="*/ 0 w 2878099"/>
              <a:gd name="connsiteY7" fmla="*/ 479693 h 3012424"/>
              <a:gd name="connsiteX8" fmla="*/ 479693 w 2878099"/>
              <a:gd name="connsiteY8" fmla="*/ 0 h 301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8099" h="3012424">
                <a:moveTo>
                  <a:pt x="479693" y="0"/>
                </a:moveTo>
                <a:lnTo>
                  <a:pt x="2398406" y="0"/>
                </a:lnTo>
                <a:cubicBezTo>
                  <a:pt x="2663333" y="0"/>
                  <a:pt x="2878099" y="214766"/>
                  <a:pt x="2878099" y="479693"/>
                </a:cubicBezTo>
                <a:lnTo>
                  <a:pt x="2878099" y="2532731"/>
                </a:lnTo>
                <a:cubicBezTo>
                  <a:pt x="2878099" y="2797658"/>
                  <a:pt x="2663333" y="3012424"/>
                  <a:pt x="2398406" y="3012424"/>
                </a:cubicBezTo>
                <a:lnTo>
                  <a:pt x="479693" y="3012424"/>
                </a:lnTo>
                <a:cubicBezTo>
                  <a:pt x="214766" y="3012424"/>
                  <a:pt x="0" y="2797658"/>
                  <a:pt x="0" y="2532731"/>
                </a:cubicBezTo>
                <a:lnTo>
                  <a:pt x="0" y="479693"/>
                </a:lnTo>
                <a:cubicBezTo>
                  <a:pt x="0" y="214766"/>
                  <a:pt x="214766" y="0"/>
                  <a:pt x="479693" y="0"/>
                </a:cubicBezTo>
                <a:close/>
              </a:path>
            </a:pathLst>
          </a:custGeom>
          <a:solidFill>
            <a:schemeClr val="bg1">
              <a:lumMod val="95000"/>
            </a:schemeClr>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4FFFE742-11F2-407E-9A31-FF1F7EC94F6B}"/>
              </a:ext>
            </a:extLst>
          </p:cNvPr>
          <p:cNvSpPr>
            <a:spLocks noGrp="1"/>
          </p:cNvSpPr>
          <p:nvPr>
            <p:ph type="pic" sz="quarter" idx="11"/>
          </p:nvPr>
        </p:nvSpPr>
        <p:spPr>
          <a:xfrm>
            <a:off x="3698753" y="629172"/>
            <a:ext cx="2379678" cy="2490828"/>
          </a:xfrm>
          <a:custGeom>
            <a:avLst/>
            <a:gdLst>
              <a:gd name="connsiteX0" fmla="*/ 479693 w 2878099"/>
              <a:gd name="connsiteY0" fmla="*/ 0 h 3012424"/>
              <a:gd name="connsiteX1" fmla="*/ 2398406 w 2878099"/>
              <a:gd name="connsiteY1" fmla="*/ 0 h 3012424"/>
              <a:gd name="connsiteX2" fmla="*/ 2878099 w 2878099"/>
              <a:gd name="connsiteY2" fmla="*/ 479693 h 3012424"/>
              <a:gd name="connsiteX3" fmla="*/ 2878099 w 2878099"/>
              <a:gd name="connsiteY3" fmla="*/ 2532731 h 3012424"/>
              <a:gd name="connsiteX4" fmla="*/ 2398406 w 2878099"/>
              <a:gd name="connsiteY4" fmla="*/ 3012424 h 3012424"/>
              <a:gd name="connsiteX5" fmla="*/ 479693 w 2878099"/>
              <a:gd name="connsiteY5" fmla="*/ 3012424 h 3012424"/>
              <a:gd name="connsiteX6" fmla="*/ 0 w 2878099"/>
              <a:gd name="connsiteY6" fmla="*/ 2532731 h 3012424"/>
              <a:gd name="connsiteX7" fmla="*/ 0 w 2878099"/>
              <a:gd name="connsiteY7" fmla="*/ 479693 h 3012424"/>
              <a:gd name="connsiteX8" fmla="*/ 479693 w 2878099"/>
              <a:gd name="connsiteY8" fmla="*/ 0 h 301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8099" h="3012424">
                <a:moveTo>
                  <a:pt x="479693" y="0"/>
                </a:moveTo>
                <a:lnTo>
                  <a:pt x="2398406" y="0"/>
                </a:lnTo>
                <a:cubicBezTo>
                  <a:pt x="2663333" y="0"/>
                  <a:pt x="2878099" y="214766"/>
                  <a:pt x="2878099" y="479693"/>
                </a:cubicBezTo>
                <a:lnTo>
                  <a:pt x="2878099" y="2532731"/>
                </a:lnTo>
                <a:cubicBezTo>
                  <a:pt x="2878099" y="2797658"/>
                  <a:pt x="2663333" y="3012424"/>
                  <a:pt x="2398406" y="3012424"/>
                </a:cubicBezTo>
                <a:lnTo>
                  <a:pt x="479693" y="3012424"/>
                </a:lnTo>
                <a:cubicBezTo>
                  <a:pt x="214766" y="3012424"/>
                  <a:pt x="0" y="2797658"/>
                  <a:pt x="0" y="2532731"/>
                </a:cubicBezTo>
                <a:lnTo>
                  <a:pt x="0" y="479693"/>
                </a:lnTo>
                <a:cubicBezTo>
                  <a:pt x="0" y="214766"/>
                  <a:pt x="214766" y="0"/>
                  <a:pt x="479693" y="0"/>
                </a:cubicBezTo>
                <a:close/>
              </a:path>
            </a:pathLst>
          </a:custGeom>
          <a:solidFill>
            <a:schemeClr val="bg1">
              <a:lumMod val="95000"/>
            </a:schemeClr>
          </a:solidFill>
        </p:spPr>
        <p:txBody>
          <a:bodyPr wrap="square">
            <a:noAutofit/>
          </a:bodyPr>
          <a:lstStyle/>
          <a:p>
            <a:endParaRPr lang="en-US"/>
          </a:p>
        </p:txBody>
      </p:sp>
      <p:sp>
        <p:nvSpPr>
          <p:cNvPr id="13" name="Picture Placeholder 12">
            <a:extLst>
              <a:ext uri="{FF2B5EF4-FFF2-40B4-BE49-F238E27FC236}">
                <a16:creationId xmlns:a16="http://schemas.microsoft.com/office/drawing/2014/main" id="{0EDA37D4-9E43-47C4-B60F-F1E103DB152B}"/>
              </a:ext>
            </a:extLst>
          </p:cNvPr>
          <p:cNvSpPr>
            <a:spLocks noGrp="1"/>
          </p:cNvSpPr>
          <p:nvPr>
            <p:ph type="pic" sz="quarter" idx="12"/>
          </p:nvPr>
        </p:nvSpPr>
        <p:spPr>
          <a:xfrm>
            <a:off x="6597522" y="629171"/>
            <a:ext cx="2379678" cy="2490828"/>
          </a:xfrm>
          <a:custGeom>
            <a:avLst/>
            <a:gdLst>
              <a:gd name="connsiteX0" fmla="*/ 479693 w 2878099"/>
              <a:gd name="connsiteY0" fmla="*/ 0 h 3012424"/>
              <a:gd name="connsiteX1" fmla="*/ 2398406 w 2878099"/>
              <a:gd name="connsiteY1" fmla="*/ 0 h 3012424"/>
              <a:gd name="connsiteX2" fmla="*/ 2878099 w 2878099"/>
              <a:gd name="connsiteY2" fmla="*/ 479693 h 3012424"/>
              <a:gd name="connsiteX3" fmla="*/ 2878099 w 2878099"/>
              <a:gd name="connsiteY3" fmla="*/ 2532731 h 3012424"/>
              <a:gd name="connsiteX4" fmla="*/ 2398406 w 2878099"/>
              <a:gd name="connsiteY4" fmla="*/ 3012424 h 3012424"/>
              <a:gd name="connsiteX5" fmla="*/ 479693 w 2878099"/>
              <a:gd name="connsiteY5" fmla="*/ 3012424 h 3012424"/>
              <a:gd name="connsiteX6" fmla="*/ 0 w 2878099"/>
              <a:gd name="connsiteY6" fmla="*/ 2532731 h 3012424"/>
              <a:gd name="connsiteX7" fmla="*/ 0 w 2878099"/>
              <a:gd name="connsiteY7" fmla="*/ 479693 h 3012424"/>
              <a:gd name="connsiteX8" fmla="*/ 479693 w 2878099"/>
              <a:gd name="connsiteY8" fmla="*/ 0 h 301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8099" h="3012424">
                <a:moveTo>
                  <a:pt x="479693" y="0"/>
                </a:moveTo>
                <a:lnTo>
                  <a:pt x="2398406" y="0"/>
                </a:lnTo>
                <a:cubicBezTo>
                  <a:pt x="2663333" y="0"/>
                  <a:pt x="2878099" y="214766"/>
                  <a:pt x="2878099" y="479693"/>
                </a:cubicBezTo>
                <a:lnTo>
                  <a:pt x="2878099" y="2532731"/>
                </a:lnTo>
                <a:cubicBezTo>
                  <a:pt x="2878099" y="2797658"/>
                  <a:pt x="2663333" y="3012424"/>
                  <a:pt x="2398406" y="3012424"/>
                </a:cubicBezTo>
                <a:lnTo>
                  <a:pt x="479693" y="3012424"/>
                </a:lnTo>
                <a:cubicBezTo>
                  <a:pt x="214766" y="3012424"/>
                  <a:pt x="0" y="2797658"/>
                  <a:pt x="0" y="2532731"/>
                </a:cubicBezTo>
                <a:lnTo>
                  <a:pt x="0" y="479693"/>
                </a:lnTo>
                <a:cubicBezTo>
                  <a:pt x="0" y="214766"/>
                  <a:pt x="214766" y="0"/>
                  <a:pt x="479693" y="0"/>
                </a:cubicBez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225999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4825" y="227013"/>
            <a:ext cx="9072563" cy="944562"/>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504825" y="1322388"/>
            <a:ext cx="4459288" cy="37433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16513" y="1322388"/>
            <a:ext cx="4460875" cy="37433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00360940"/>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A29BB0D-BE96-439B-8134-0111C70F1037}"/>
              </a:ext>
            </a:extLst>
          </p:cNvPr>
          <p:cNvSpPr>
            <a:spLocks noGrp="1"/>
          </p:cNvSpPr>
          <p:nvPr>
            <p:ph type="pic" sz="quarter" idx="10"/>
          </p:nvPr>
        </p:nvSpPr>
        <p:spPr>
          <a:xfrm>
            <a:off x="481328" y="418504"/>
            <a:ext cx="4558984" cy="4559144"/>
          </a:xfrm>
          <a:custGeom>
            <a:avLst/>
            <a:gdLst>
              <a:gd name="connsiteX0" fmla="*/ 2756929 w 5513858"/>
              <a:gd name="connsiteY0" fmla="*/ 0 h 5513858"/>
              <a:gd name="connsiteX1" fmla="*/ 5513858 w 5513858"/>
              <a:gd name="connsiteY1" fmla="*/ 2756929 h 5513858"/>
              <a:gd name="connsiteX2" fmla="*/ 2756929 w 5513858"/>
              <a:gd name="connsiteY2" fmla="*/ 5513858 h 5513858"/>
              <a:gd name="connsiteX3" fmla="*/ 0 w 5513858"/>
              <a:gd name="connsiteY3" fmla="*/ 5513858 h 5513858"/>
              <a:gd name="connsiteX4" fmla="*/ 0 w 5513858"/>
              <a:gd name="connsiteY4" fmla="*/ 2756929 h 5513858"/>
              <a:gd name="connsiteX5" fmla="*/ 2756929 w 5513858"/>
              <a:gd name="connsiteY5" fmla="*/ 0 h 551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13858" h="5513858">
                <a:moveTo>
                  <a:pt x="2756929" y="0"/>
                </a:moveTo>
                <a:cubicBezTo>
                  <a:pt x="4279539" y="0"/>
                  <a:pt x="5513858" y="1234319"/>
                  <a:pt x="5513858" y="2756929"/>
                </a:cubicBezTo>
                <a:cubicBezTo>
                  <a:pt x="5513858" y="4279539"/>
                  <a:pt x="4279539" y="5513858"/>
                  <a:pt x="2756929" y="5513858"/>
                </a:cubicBezTo>
                <a:lnTo>
                  <a:pt x="0" y="5513858"/>
                </a:lnTo>
                <a:lnTo>
                  <a:pt x="0" y="2756929"/>
                </a:lnTo>
                <a:cubicBezTo>
                  <a:pt x="0" y="1234319"/>
                  <a:pt x="1234319" y="0"/>
                  <a:pt x="2756929" y="0"/>
                </a:cubicBez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1188149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BB31466-4D9F-4FAE-A785-932942CABEBF}"/>
              </a:ext>
            </a:extLst>
          </p:cNvPr>
          <p:cNvSpPr>
            <a:spLocks noGrp="1"/>
          </p:cNvSpPr>
          <p:nvPr>
            <p:ph type="pic" sz="quarter" idx="10"/>
          </p:nvPr>
        </p:nvSpPr>
        <p:spPr>
          <a:xfrm>
            <a:off x="4004467" y="416283"/>
            <a:ext cx="2407006" cy="2312261"/>
          </a:xfrm>
          <a:custGeom>
            <a:avLst/>
            <a:gdLst>
              <a:gd name="connsiteX0" fmla="*/ 466087 w 2911151"/>
              <a:gd name="connsiteY0" fmla="*/ 0 h 2796464"/>
              <a:gd name="connsiteX1" fmla="*/ 2445064 w 2911151"/>
              <a:gd name="connsiteY1" fmla="*/ 0 h 2796464"/>
              <a:gd name="connsiteX2" fmla="*/ 2911151 w 2911151"/>
              <a:gd name="connsiteY2" fmla="*/ 466087 h 2796464"/>
              <a:gd name="connsiteX3" fmla="*/ 2911151 w 2911151"/>
              <a:gd name="connsiteY3" fmla="*/ 2330377 h 2796464"/>
              <a:gd name="connsiteX4" fmla="*/ 2445064 w 2911151"/>
              <a:gd name="connsiteY4" fmla="*/ 2796464 h 2796464"/>
              <a:gd name="connsiteX5" fmla="*/ 466087 w 2911151"/>
              <a:gd name="connsiteY5" fmla="*/ 2796464 h 2796464"/>
              <a:gd name="connsiteX6" fmla="*/ 0 w 2911151"/>
              <a:gd name="connsiteY6" fmla="*/ 2330377 h 2796464"/>
              <a:gd name="connsiteX7" fmla="*/ 0 w 2911151"/>
              <a:gd name="connsiteY7" fmla="*/ 466087 h 2796464"/>
              <a:gd name="connsiteX8" fmla="*/ 466087 w 2911151"/>
              <a:gd name="connsiteY8" fmla="*/ 0 h 279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1151" h="2796464">
                <a:moveTo>
                  <a:pt x="466087" y="0"/>
                </a:moveTo>
                <a:lnTo>
                  <a:pt x="2445064" y="0"/>
                </a:lnTo>
                <a:cubicBezTo>
                  <a:pt x="2702477" y="0"/>
                  <a:pt x="2911151" y="208674"/>
                  <a:pt x="2911151" y="466087"/>
                </a:cubicBezTo>
                <a:lnTo>
                  <a:pt x="2911151" y="2330377"/>
                </a:lnTo>
                <a:cubicBezTo>
                  <a:pt x="2911151" y="2587790"/>
                  <a:pt x="2702477" y="2796464"/>
                  <a:pt x="2445064" y="2796464"/>
                </a:cubicBezTo>
                <a:lnTo>
                  <a:pt x="466087" y="2796464"/>
                </a:lnTo>
                <a:cubicBezTo>
                  <a:pt x="208674" y="2796464"/>
                  <a:pt x="0" y="2587790"/>
                  <a:pt x="0" y="2330377"/>
                </a:cubicBezTo>
                <a:lnTo>
                  <a:pt x="0" y="466087"/>
                </a:lnTo>
                <a:cubicBezTo>
                  <a:pt x="0" y="208674"/>
                  <a:pt x="208674" y="0"/>
                  <a:pt x="466087" y="0"/>
                </a:cubicBezTo>
                <a:close/>
              </a:path>
            </a:pathLst>
          </a:custGeom>
          <a:solidFill>
            <a:schemeClr val="bg1">
              <a:lumMod val="95000"/>
            </a:schemeClr>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5A88D2FD-7405-4491-8DAA-F5B50B301D5E}"/>
              </a:ext>
            </a:extLst>
          </p:cNvPr>
          <p:cNvSpPr>
            <a:spLocks noGrp="1"/>
          </p:cNvSpPr>
          <p:nvPr>
            <p:ph type="pic" sz="quarter" idx="11"/>
          </p:nvPr>
        </p:nvSpPr>
        <p:spPr>
          <a:xfrm>
            <a:off x="6650933" y="416283"/>
            <a:ext cx="2407006" cy="2312261"/>
          </a:xfrm>
          <a:custGeom>
            <a:avLst/>
            <a:gdLst>
              <a:gd name="connsiteX0" fmla="*/ 466087 w 2911151"/>
              <a:gd name="connsiteY0" fmla="*/ 0 h 2796464"/>
              <a:gd name="connsiteX1" fmla="*/ 2445064 w 2911151"/>
              <a:gd name="connsiteY1" fmla="*/ 0 h 2796464"/>
              <a:gd name="connsiteX2" fmla="*/ 2911151 w 2911151"/>
              <a:gd name="connsiteY2" fmla="*/ 466087 h 2796464"/>
              <a:gd name="connsiteX3" fmla="*/ 2911151 w 2911151"/>
              <a:gd name="connsiteY3" fmla="*/ 2330377 h 2796464"/>
              <a:gd name="connsiteX4" fmla="*/ 2445064 w 2911151"/>
              <a:gd name="connsiteY4" fmla="*/ 2796464 h 2796464"/>
              <a:gd name="connsiteX5" fmla="*/ 466087 w 2911151"/>
              <a:gd name="connsiteY5" fmla="*/ 2796464 h 2796464"/>
              <a:gd name="connsiteX6" fmla="*/ 0 w 2911151"/>
              <a:gd name="connsiteY6" fmla="*/ 2330377 h 2796464"/>
              <a:gd name="connsiteX7" fmla="*/ 0 w 2911151"/>
              <a:gd name="connsiteY7" fmla="*/ 466087 h 2796464"/>
              <a:gd name="connsiteX8" fmla="*/ 466087 w 2911151"/>
              <a:gd name="connsiteY8" fmla="*/ 0 h 279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1151" h="2796464">
                <a:moveTo>
                  <a:pt x="466087" y="0"/>
                </a:moveTo>
                <a:lnTo>
                  <a:pt x="2445064" y="0"/>
                </a:lnTo>
                <a:cubicBezTo>
                  <a:pt x="2702477" y="0"/>
                  <a:pt x="2911151" y="208674"/>
                  <a:pt x="2911151" y="466087"/>
                </a:cubicBezTo>
                <a:lnTo>
                  <a:pt x="2911151" y="2330377"/>
                </a:lnTo>
                <a:cubicBezTo>
                  <a:pt x="2911151" y="2587790"/>
                  <a:pt x="2702477" y="2796464"/>
                  <a:pt x="2445064" y="2796464"/>
                </a:cubicBezTo>
                <a:lnTo>
                  <a:pt x="466087" y="2796464"/>
                </a:lnTo>
                <a:cubicBezTo>
                  <a:pt x="208674" y="2796464"/>
                  <a:pt x="0" y="2587790"/>
                  <a:pt x="0" y="2330377"/>
                </a:cubicBezTo>
                <a:lnTo>
                  <a:pt x="0" y="466087"/>
                </a:lnTo>
                <a:cubicBezTo>
                  <a:pt x="0" y="208674"/>
                  <a:pt x="208674" y="0"/>
                  <a:pt x="466087" y="0"/>
                </a:cubicBezTo>
                <a:close/>
              </a:path>
            </a:pathLst>
          </a:custGeom>
          <a:solidFill>
            <a:schemeClr val="bg1">
              <a:lumMod val="95000"/>
            </a:schemeClr>
          </a:solidFill>
        </p:spPr>
        <p:txBody>
          <a:bodyPr wrap="square">
            <a:noAutofit/>
          </a:bodyPr>
          <a:lstStyle/>
          <a:p>
            <a:endParaRPr lang="en-US"/>
          </a:p>
        </p:txBody>
      </p:sp>
      <p:sp>
        <p:nvSpPr>
          <p:cNvPr id="13" name="Picture Placeholder 12">
            <a:extLst>
              <a:ext uri="{FF2B5EF4-FFF2-40B4-BE49-F238E27FC236}">
                <a16:creationId xmlns:a16="http://schemas.microsoft.com/office/drawing/2014/main" id="{4AFD3166-2167-4D44-BA22-36D2D2C9A7D4}"/>
              </a:ext>
            </a:extLst>
          </p:cNvPr>
          <p:cNvSpPr>
            <a:spLocks noGrp="1"/>
          </p:cNvSpPr>
          <p:nvPr>
            <p:ph type="pic" sz="quarter" idx="12"/>
          </p:nvPr>
        </p:nvSpPr>
        <p:spPr>
          <a:xfrm>
            <a:off x="4041882" y="2942005"/>
            <a:ext cx="2407006" cy="2312261"/>
          </a:xfrm>
          <a:custGeom>
            <a:avLst/>
            <a:gdLst>
              <a:gd name="connsiteX0" fmla="*/ 466087 w 2911151"/>
              <a:gd name="connsiteY0" fmla="*/ 0 h 2796464"/>
              <a:gd name="connsiteX1" fmla="*/ 2445064 w 2911151"/>
              <a:gd name="connsiteY1" fmla="*/ 0 h 2796464"/>
              <a:gd name="connsiteX2" fmla="*/ 2911151 w 2911151"/>
              <a:gd name="connsiteY2" fmla="*/ 466087 h 2796464"/>
              <a:gd name="connsiteX3" fmla="*/ 2911151 w 2911151"/>
              <a:gd name="connsiteY3" fmla="*/ 2330377 h 2796464"/>
              <a:gd name="connsiteX4" fmla="*/ 2445064 w 2911151"/>
              <a:gd name="connsiteY4" fmla="*/ 2796464 h 2796464"/>
              <a:gd name="connsiteX5" fmla="*/ 466087 w 2911151"/>
              <a:gd name="connsiteY5" fmla="*/ 2796464 h 2796464"/>
              <a:gd name="connsiteX6" fmla="*/ 0 w 2911151"/>
              <a:gd name="connsiteY6" fmla="*/ 2330377 h 2796464"/>
              <a:gd name="connsiteX7" fmla="*/ 0 w 2911151"/>
              <a:gd name="connsiteY7" fmla="*/ 466087 h 2796464"/>
              <a:gd name="connsiteX8" fmla="*/ 466087 w 2911151"/>
              <a:gd name="connsiteY8" fmla="*/ 0 h 279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1151" h="2796464">
                <a:moveTo>
                  <a:pt x="466087" y="0"/>
                </a:moveTo>
                <a:lnTo>
                  <a:pt x="2445064" y="0"/>
                </a:lnTo>
                <a:cubicBezTo>
                  <a:pt x="2702477" y="0"/>
                  <a:pt x="2911151" y="208674"/>
                  <a:pt x="2911151" y="466087"/>
                </a:cubicBezTo>
                <a:lnTo>
                  <a:pt x="2911151" y="2330377"/>
                </a:lnTo>
                <a:cubicBezTo>
                  <a:pt x="2911151" y="2587790"/>
                  <a:pt x="2702477" y="2796464"/>
                  <a:pt x="2445064" y="2796464"/>
                </a:cubicBezTo>
                <a:lnTo>
                  <a:pt x="466087" y="2796464"/>
                </a:lnTo>
                <a:cubicBezTo>
                  <a:pt x="208674" y="2796464"/>
                  <a:pt x="0" y="2587790"/>
                  <a:pt x="0" y="2330377"/>
                </a:cubicBezTo>
                <a:lnTo>
                  <a:pt x="0" y="466087"/>
                </a:lnTo>
                <a:cubicBezTo>
                  <a:pt x="0" y="208674"/>
                  <a:pt x="208674" y="0"/>
                  <a:pt x="466087" y="0"/>
                </a:cubicBez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5060627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E284CD0-446B-4655-B9B1-DEB61AA8214B}"/>
              </a:ext>
            </a:extLst>
          </p:cNvPr>
          <p:cNvSpPr>
            <a:spLocks noGrp="1"/>
          </p:cNvSpPr>
          <p:nvPr>
            <p:ph type="pic" sz="quarter" idx="10"/>
          </p:nvPr>
        </p:nvSpPr>
        <p:spPr>
          <a:xfrm>
            <a:off x="633485" y="465850"/>
            <a:ext cx="2379678" cy="3782726"/>
          </a:xfrm>
          <a:custGeom>
            <a:avLst/>
            <a:gdLst>
              <a:gd name="connsiteX0" fmla="*/ 479693 w 2878099"/>
              <a:gd name="connsiteY0" fmla="*/ 0 h 4574853"/>
              <a:gd name="connsiteX1" fmla="*/ 2398406 w 2878099"/>
              <a:gd name="connsiteY1" fmla="*/ 0 h 4574853"/>
              <a:gd name="connsiteX2" fmla="*/ 2878099 w 2878099"/>
              <a:gd name="connsiteY2" fmla="*/ 479693 h 4574853"/>
              <a:gd name="connsiteX3" fmla="*/ 2878099 w 2878099"/>
              <a:gd name="connsiteY3" fmla="*/ 4095160 h 4574853"/>
              <a:gd name="connsiteX4" fmla="*/ 2398406 w 2878099"/>
              <a:gd name="connsiteY4" fmla="*/ 4574853 h 4574853"/>
              <a:gd name="connsiteX5" fmla="*/ 479693 w 2878099"/>
              <a:gd name="connsiteY5" fmla="*/ 4574853 h 4574853"/>
              <a:gd name="connsiteX6" fmla="*/ 0 w 2878099"/>
              <a:gd name="connsiteY6" fmla="*/ 4095160 h 4574853"/>
              <a:gd name="connsiteX7" fmla="*/ 0 w 2878099"/>
              <a:gd name="connsiteY7" fmla="*/ 479693 h 4574853"/>
              <a:gd name="connsiteX8" fmla="*/ 479693 w 2878099"/>
              <a:gd name="connsiteY8" fmla="*/ 0 h 457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8099" h="4574853">
                <a:moveTo>
                  <a:pt x="479693" y="0"/>
                </a:moveTo>
                <a:lnTo>
                  <a:pt x="2398406" y="0"/>
                </a:lnTo>
                <a:cubicBezTo>
                  <a:pt x="2663333" y="0"/>
                  <a:pt x="2878099" y="214766"/>
                  <a:pt x="2878099" y="479693"/>
                </a:cubicBezTo>
                <a:lnTo>
                  <a:pt x="2878099" y="4095160"/>
                </a:lnTo>
                <a:cubicBezTo>
                  <a:pt x="2878099" y="4360087"/>
                  <a:pt x="2663333" y="4574853"/>
                  <a:pt x="2398406" y="4574853"/>
                </a:cubicBezTo>
                <a:lnTo>
                  <a:pt x="479693" y="4574853"/>
                </a:lnTo>
                <a:cubicBezTo>
                  <a:pt x="214766" y="4574853"/>
                  <a:pt x="0" y="4360087"/>
                  <a:pt x="0" y="4095160"/>
                </a:cubicBezTo>
                <a:lnTo>
                  <a:pt x="0" y="479693"/>
                </a:lnTo>
                <a:cubicBezTo>
                  <a:pt x="0" y="214766"/>
                  <a:pt x="214766" y="0"/>
                  <a:pt x="479693" y="0"/>
                </a:cubicBezTo>
                <a:close/>
              </a:path>
            </a:pathLst>
          </a:custGeom>
          <a:solidFill>
            <a:schemeClr val="bg1">
              <a:lumMod val="95000"/>
            </a:schemeClr>
          </a:solidFill>
        </p:spPr>
        <p:txBody>
          <a:bodyPr wrap="square">
            <a:noAutofit/>
          </a:bodyPr>
          <a:lstStyle/>
          <a:p>
            <a:endParaRPr lang="en-US"/>
          </a:p>
        </p:txBody>
      </p:sp>
      <p:sp>
        <p:nvSpPr>
          <p:cNvPr id="9" name="Picture Placeholder 8">
            <a:extLst>
              <a:ext uri="{FF2B5EF4-FFF2-40B4-BE49-F238E27FC236}">
                <a16:creationId xmlns:a16="http://schemas.microsoft.com/office/drawing/2014/main" id="{F3E39582-B4DC-45D1-997A-9F1D3B04500B}"/>
              </a:ext>
            </a:extLst>
          </p:cNvPr>
          <p:cNvSpPr>
            <a:spLocks noGrp="1"/>
          </p:cNvSpPr>
          <p:nvPr>
            <p:ph type="pic" sz="quarter" idx="11"/>
          </p:nvPr>
        </p:nvSpPr>
        <p:spPr>
          <a:xfrm>
            <a:off x="3176345" y="1420204"/>
            <a:ext cx="2379678" cy="3782726"/>
          </a:xfrm>
          <a:custGeom>
            <a:avLst/>
            <a:gdLst>
              <a:gd name="connsiteX0" fmla="*/ 479693 w 2878099"/>
              <a:gd name="connsiteY0" fmla="*/ 0 h 4574853"/>
              <a:gd name="connsiteX1" fmla="*/ 2398406 w 2878099"/>
              <a:gd name="connsiteY1" fmla="*/ 0 h 4574853"/>
              <a:gd name="connsiteX2" fmla="*/ 2878099 w 2878099"/>
              <a:gd name="connsiteY2" fmla="*/ 479693 h 4574853"/>
              <a:gd name="connsiteX3" fmla="*/ 2878099 w 2878099"/>
              <a:gd name="connsiteY3" fmla="*/ 4095160 h 4574853"/>
              <a:gd name="connsiteX4" fmla="*/ 2398406 w 2878099"/>
              <a:gd name="connsiteY4" fmla="*/ 4574853 h 4574853"/>
              <a:gd name="connsiteX5" fmla="*/ 479693 w 2878099"/>
              <a:gd name="connsiteY5" fmla="*/ 4574853 h 4574853"/>
              <a:gd name="connsiteX6" fmla="*/ 0 w 2878099"/>
              <a:gd name="connsiteY6" fmla="*/ 4095160 h 4574853"/>
              <a:gd name="connsiteX7" fmla="*/ 0 w 2878099"/>
              <a:gd name="connsiteY7" fmla="*/ 479693 h 4574853"/>
              <a:gd name="connsiteX8" fmla="*/ 479693 w 2878099"/>
              <a:gd name="connsiteY8" fmla="*/ 0 h 457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8099" h="4574853">
                <a:moveTo>
                  <a:pt x="479693" y="0"/>
                </a:moveTo>
                <a:lnTo>
                  <a:pt x="2398406" y="0"/>
                </a:lnTo>
                <a:cubicBezTo>
                  <a:pt x="2663333" y="0"/>
                  <a:pt x="2878099" y="214766"/>
                  <a:pt x="2878099" y="479693"/>
                </a:cubicBezTo>
                <a:lnTo>
                  <a:pt x="2878099" y="4095160"/>
                </a:lnTo>
                <a:cubicBezTo>
                  <a:pt x="2878099" y="4360087"/>
                  <a:pt x="2663333" y="4574853"/>
                  <a:pt x="2398406" y="4574853"/>
                </a:cubicBezTo>
                <a:lnTo>
                  <a:pt x="479693" y="4574853"/>
                </a:lnTo>
                <a:cubicBezTo>
                  <a:pt x="214766" y="4574853"/>
                  <a:pt x="0" y="4360087"/>
                  <a:pt x="0" y="4095160"/>
                </a:cubicBezTo>
                <a:lnTo>
                  <a:pt x="0" y="479693"/>
                </a:lnTo>
                <a:cubicBezTo>
                  <a:pt x="0" y="214766"/>
                  <a:pt x="214766" y="0"/>
                  <a:pt x="479693" y="0"/>
                </a:cubicBez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6683527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3" name="Parallelogram 2">
            <a:extLst>
              <a:ext uri="{FF2B5EF4-FFF2-40B4-BE49-F238E27FC236}">
                <a16:creationId xmlns:a16="http://schemas.microsoft.com/office/drawing/2014/main" id="{1FFC2154-1CDE-4937-8544-5A62AB20CEDD}"/>
              </a:ext>
            </a:extLst>
          </p:cNvPr>
          <p:cNvSpPr/>
          <p:nvPr userDrawn="1"/>
        </p:nvSpPr>
        <p:spPr>
          <a:xfrm>
            <a:off x="0" y="0"/>
            <a:ext cx="5356658" cy="5670550"/>
          </a:xfrm>
          <a:prstGeom prst="parallelogram">
            <a:avLst>
              <a:gd name="adj" fmla="val 6282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51369621-B43B-4A6D-BD4C-B319952D98F1}"/>
              </a:ext>
            </a:extLst>
          </p:cNvPr>
          <p:cNvSpPr>
            <a:spLocks noGrp="1"/>
          </p:cNvSpPr>
          <p:nvPr>
            <p:ph type="pic" sz="quarter" idx="10"/>
          </p:nvPr>
        </p:nvSpPr>
        <p:spPr>
          <a:xfrm>
            <a:off x="571667" y="565487"/>
            <a:ext cx="4539417" cy="4539575"/>
          </a:xfrm>
          <a:custGeom>
            <a:avLst/>
            <a:gdLst>
              <a:gd name="connsiteX0" fmla="*/ 2745096 w 5490192"/>
              <a:gd name="connsiteY0" fmla="*/ 0 h 5490192"/>
              <a:gd name="connsiteX1" fmla="*/ 3252124 w 5490192"/>
              <a:gd name="connsiteY1" fmla="*/ 210018 h 5490192"/>
              <a:gd name="connsiteX2" fmla="*/ 5280174 w 5490192"/>
              <a:gd name="connsiteY2" fmla="*/ 2238068 h 5490192"/>
              <a:gd name="connsiteX3" fmla="*/ 5280174 w 5490192"/>
              <a:gd name="connsiteY3" fmla="*/ 3252124 h 5490192"/>
              <a:gd name="connsiteX4" fmla="*/ 3252124 w 5490192"/>
              <a:gd name="connsiteY4" fmla="*/ 5280174 h 5490192"/>
              <a:gd name="connsiteX5" fmla="*/ 2238068 w 5490192"/>
              <a:gd name="connsiteY5" fmla="*/ 5280174 h 5490192"/>
              <a:gd name="connsiteX6" fmla="*/ 210018 w 5490192"/>
              <a:gd name="connsiteY6" fmla="*/ 3252124 h 5490192"/>
              <a:gd name="connsiteX7" fmla="*/ 210018 w 5490192"/>
              <a:gd name="connsiteY7" fmla="*/ 2238068 h 5490192"/>
              <a:gd name="connsiteX8" fmla="*/ 2238068 w 5490192"/>
              <a:gd name="connsiteY8" fmla="*/ 210018 h 5490192"/>
              <a:gd name="connsiteX9" fmla="*/ 2745096 w 5490192"/>
              <a:gd name="connsiteY9" fmla="*/ 0 h 5490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90192" h="5490192">
                <a:moveTo>
                  <a:pt x="2745096" y="0"/>
                </a:moveTo>
                <a:cubicBezTo>
                  <a:pt x="2928604" y="0"/>
                  <a:pt x="3112112" y="70006"/>
                  <a:pt x="3252124" y="210018"/>
                </a:cubicBezTo>
                <a:lnTo>
                  <a:pt x="5280174" y="2238068"/>
                </a:lnTo>
                <a:cubicBezTo>
                  <a:pt x="5560199" y="2518092"/>
                  <a:pt x="5560199" y="2972100"/>
                  <a:pt x="5280174" y="3252124"/>
                </a:cubicBezTo>
                <a:lnTo>
                  <a:pt x="3252124" y="5280174"/>
                </a:lnTo>
                <a:cubicBezTo>
                  <a:pt x="2972100" y="5560199"/>
                  <a:pt x="2518092" y="5560199"/>
                  <a:pt x="2238068" y="5280174"/>
                </a:cubicBezTo>
                <a:lnTo>
                  <a:pt x="210018" y="3252124"/>
                </a:lnTo>
                <a:cubicBezTo>
                  <a:pt x="-70006" y="2972100"/>
                  <a:pt x="-70006" y="2518092"/>
                  <a:pt x="210018" y="2238068"/>
                </a:cubicBezTo>
                <a:lnTo>
                  <a:pt x="2238068" y="210018"/>
                </a:lnTo>
                <a:cubicBezTo>
                  <a:pt x="2378080" y="70006"/>
                  <a:pt x="2561588" y="0"/>
                  <a:pt x="2745096" y="0"/>
                </a:cubicBez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2175125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10B380F-C38D-45C9-A6DE-B451AE726DFE}"/>
              </a:ext>
            </a:extLst>
          </p:cNvPr>
          <p:cNvSpPr>
            <a:spLocks noGrp="1"/>
          </p:cNvSpPr>
          <p:nvPr>
            <p:ph type="pic" sz="quarter" idx="10"/>
          </p:nvPr>
        </p:nvSpPr>
        <p:spPr>
          <a:xfrm>
            <a:off x="5605384" y="629170"/>
            <a:ext cx="3385505" cy="4457375"/>
          </a:xfrm>
          <a:custGeom>
            <a:avLst/>
            <a:gdLst>
              <a:gd name="connsiteX0" fmla="*/ 682446 w 4094595"/>
              <a:gd name="connsiteY0" fmla="*/ 0 h 5390778"/>
              <a:gd name="connsiteX1" fmla="*/ 3412149 w 4094595"/>
              <a:gd name="connsiteY1" fmla="*/ 0 h 5390778"/>
              <a:gd name="connsiteX2" fmla="*/ 4094595 w 4094595"/>
              <a:gd name="connsiteY2" fmla="*/ 682446 h 5390778"/>
              <a:gd name="connsiteX3" fmla="*/ 4094595 w 4094595"/>
              <a:gd name="connsiteY3" fmla="*/ 4708332 h 5390778"/>
              <a:gd name="connsiteX4" fmla="*/ 3412149 w 4094595"/>
              <a:gd name="connsiteY4" fmla="*/ 5390778 h 5390778"/>
              <a:gd name="connsiteX5" fmla="*/ 682446 w 4094595"/>
              <a:gd name="connsiteY5" fmla="*/ 5390778 h 5390778"/>
              <a:gd name="connsiteX6" fmla="*/ 0 w 4094595"/>
              <a:gd name="connsiteY6" fmla="*/ 4708332 h 5390778"/>
              <a:gd name="connsiteX7" fmla="*/ 0 w 4094595"/>
              <a:gd name="connsiteY7" fmla="*/ 682446 h 5390778"/>
              <a:gd name="connsiteX8" fmla="*/ 682446 w 4094595"/>
              <a:gd name="connsiteY8" fmla="*/ 0 h 539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4595" h="5390778">
                <a:moveTo>
                  <a:pt x="682446" y="0"/>
                </a:moveTo>
                <a:lnTo>
                  <a:pt x="3412149" y="0"/>
                </a:lnTo>
                <a:cubicBezTo>
                  <a:pt x="3789054" y="0"/>
                  <a:pt x="4094595" y="305541"/>
                  <a:pt x="4094595" y="682446"/>
                </a:cubicBezTo>
                <a:lnTo>
                  <a:pt x="4094595" y="4708332"/>
                </a:lnTo>
                <a:cubicBezTo>
                  <a:pt x="4094595" y="5085237"/>
                  <a:pt x="3789054" y="5390778"/>
                  <a:pt x="3412149" y="5390778"/>
                </a:cubicBezTo>
                <a:lnTo>
                  <a:pt x="682446" y="5390778"/>
                </a:lnTo>
                <a:cubicBezTo>
                  <a:pt x="305541" y="5390778"/>
                  <a:pt x="0" y="5085237"/>
                  <a:pt x="0" y="4708332"/>
                </a:cubicBezTo>
                <a:lnTo>
                  <a:pt x="0" y="682446"/>
                </a:lnTo>
                <a:cubicBezTo>
                  <a:pt x="0" y="305541"/>
                  <a:pt x="305541" y="0"/>
                  <a:pt x="682446" y="0"/>
                </a:cubicBez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2419084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5DB5D5D-BF21-48E0-AD3C-129AC91D252A}"/>
              </a:ext>
            </a:extLst>
          </p:cNvPr>
          <p:cNvSpPr>
            <a:spLocks noGrp="1"/>
          </p:cNvSpPr>
          <p:nvPr>
            <p:ph type="pic" sz="quarter" idx="10"/>
          </p:nvPr>
        </p:nvSpPr>
        <p:spPr>
          <a:xfrm>
            <a:off x="205779" y="890129"/>
            <a:ext cx="2379678" cy="4780422"/>
          </a:xfrm>
          <a:custGeom>
            <a:avLst/>
            <a:gdLst>
              <a:gd name="connsiteX0" fmla="*/ 479693 w 2878099"/>
              <a:gd name="connsiteY0" fmla="*/ 0 h 5781473"/>
              <a:gd name="connsiteX1" fmla="*/ 2398406 w 2878099"/>
              <a:gd name="connsiteY1" fmla="*/ 0 h 5781473"/>
              <a:gd name="connsiteX2" fmla="*/ 2878099 w 2878099"/>
              <a:gd name="connsiteY2" fmla="*/ 479693 h 5781473"/>
              <a:gd name="connsiteX3" fmla="*/ 2878099 w 2878099"/>
              <a:gd name="connsiteY3" fmla="*/ 5781473 h 5781473"/>
              <a:gd name="connsiteX4" fmla="*/ 0 w 2878099"/>
              <a:gd name="connsiteY4" fmla="*/ 5781473 h 5781473"/>
              <a:gd name="connsiteX5" fmla="*/ 0 w 2878099"/>
              <a:gd name="connsiteY5" fmla="*/ 479693 h 5781473"/>
              <a:gd name="connsiteX6" fmla="*/ 479693 w 2878099"/>
              <a:gd name="connsiteY6" fmla="*/ 0 h 5781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8099" h="5781473">
                <a:moveTo>
                  <a:pt x="479693" y="0"/>
                </a:moveTo>
                <a:lnTo>
                  <a:pt x="2398406" y="0"/>
                </a:lnTo>
                <a:cubicBezTo>
                  <a:pt x="2663333" y="0"/>
                  <a:pt x="2878099" y="214766"/>
                  <a:pt x="2878099" y="479693"/>
                </a:cubicBezTo>
                <a:lnTo>
                  <a:pt x="2878099" y="5781473"/>
                </a:lnTo>
                <a:lnTo>
                  <a:pt x="0" y="5781473"/>
                </a:lnTo>
                <a:lnTo>
                  <a:pt x="0" y="479693"/>
                </a:lnTo>
                <a:cubicBezTo>
                  <a:pt x="0" y="214766"/>
                  <a:pt x="214766" y="0"/>
                  <a:pt x="479693" y="0"/>
                </a:cubicBezTo>
                <a:close/>
              </a:path>
            </a:pathLst>
          </a:custGeom>
          <a:solidFill>
            <a:schemeClr val="bg1">
              <a:lumMod val="9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BAE320ED-B88F-4768-A35A-D6C42FDCF82D}"/>
              </a:ext>
            </a:extLst>
          </p:cNvPr>
          <p:cNvSpPr>
            <a:spLocks noGrp="1"/>
          </p:cNvSpPr>
          <p:nvPr>
            <p:ph type="pic" sz="quarter" idx="11"/>
          </p:nvPr>
        </p:nvSpPr>
        <p:spPr>
          <a:xfrm>
            <a:off x="2795538" y="890129"/>
            <a:ext cx="2379678" cy="4780422"/>
          </a:xfrm>
          <a:custGeom>
            <a:avLst/>
            <a:gdLst>
              <a:gd name="connsiteX0" fmla="*/ 479693 w 2878099"/>
              <a:gd name="connsiteY0" fmla="*/ 0 h 5781473"/>
              <a:gd name="connsiteX1" fmla="*/ 2398406 w 2878099"/>
              <a:gd name="connsiteY1" fmla="*/ 0 h 5781473"/>
              <a:gd name="connsiteX2" fmla="*/ 2878099 w 2878099"/>
              <a:gd name="connsiteY2" fmla="*/ 479693 h 5781473"/>
              <a:gd name="connsiteX3" fmla="*/ 2878099 w 2878099"/>
              <a:gd name="connsiteY3" fmla="*/ 5781473 h 5781473"/>
              <a:gd name="connsiteX4" fmla="*/ 0 w 2878099"/>
              <a:gd name="connsiteY4" fmla="*/ 5781473 h 5781473"/>
              <a:gd name="connsiteX5" fmla="*/ 0 w 2878099"/>
              <a:gd name="connsiteY5" fmla="*/ 479693 h 5781473"/>
              <a:gd name="connsiteX6" fmla="*/ 479693 w 2878099"/>
              <a:gd name="connsiteY6" fmla="*/ 0 h 5781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8099" h="5781473">
                <a:moveTo>
                  <a:pt x="479693" y="0"/>
                </a:moveTo>
                <a:lnTo>
                  <a:pt x="2398406" y="0"/>
                </a:lnTo>
                <a:cubicBezTo>
                  <a:pt x="2663333" y="0"/>
                  <a:pt x="2878099" y="214766"/>
                  <a:pt x="2878099" y="479693"/>
                </a:cubicBezTo>
                <a:lnTo>
                  <a:pt x="2878099" y="5781473"/>
                </a:lnTo>
                <a:lnTo>
                  <a:pt x="0" y="5781473"/>
                </a:lnTo>
                <a:lnTo>
                  <a:pt x="0" y="479693"/>
                </a:lnTo>
                <a:cubicBezTo>
                  <a:pt x="0" y="214766"/>
                  <a:pt x="214766" y="0"/>
                  <a:pt x="479693" y="0"/>
                </a:cubicBez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20808449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C67A555-4EF2-4F88-AD42-EBF88A3B2058}"/>
              </a:ext>
            </a:extLst>
          </p:cNvPr>
          <p:cNvSpPr>
            <a:spLocks noGrp="1"/>
          </p:cNvSpPr>
          <p:nvPr>
            <p:ph type="pic" sz="quarter" idx="10"/>
          </p:nvPr>
        </p:nvSpPr>
        <p:spPr>
          <a:xfrm>
            <a:off x="799984" y="1537864"/>
            <a:ext cx="8193823" cy="2490828"/>
          </a:xfrm>
          <a:custGeom>
            <a:avLst/>
            <a:gdLst>
              <a:gd name="connsiteX0" fmla="*/ 502081 w 9910009"/>
              <a:gd name="connsiteY0" fmla="*/ 0 h 3012424"/>
              <a:gd name="connsiteX1" fmla="*/ 9407928 w 9910009"/>
              <a:gd name="connsiteY1" fmla="*/ 0 h 3012424"/>
              <a:gd name="connsiteX2" fmla="*/ 9910009 w 9910009"/>
              <a:gd name="connsiteY2" fmla="*/ 502081 h 3012424"/>
              <a:gd name="connsiteX3" fmla="*/ 9910009 w 9910009"/>
              <a:gd name="connsiteY3" fmla="*/ 2510343 h 3012424"/>
              <a:gd name="connsiteX4" fmla="*/ 9407928 w 9910009"/>
              <a:gd name="connsiteY4" fmla="*/ 3012424 h 3012424"/>
              <a:gd name="connsiteX5" fmla="*/ 502081 w 9910009"/>
              <a:gd name="connsiteY5" fmla="*/ 3012424 h 3012424"/>
              <a:gd name="connsiteX6" fmla="*/ 0 w 9910009"/>
              <a:gd name="connsiteY6" fmla="*/ 2510343 h 3012424"/>
              <a:gd name="connsiteX7" fmla="*/ 0 w 9910009"/>
              <a:gd name="connsiteY7" fmla="*/ 502081 h 3012424"/>
              <a:gd name="connsiteX8" fmla="*/ 502081 w 9910009"/>
              <a:gd name="connsiteY8" fmla="*/ 0 h 301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10009" h="3012424">
                <a:moveTo>
                  <a:pt x="502081" y="0"/>
                </a:moveTo>
                <a:lnTo>
                  <a:pt x="9407928" y="0"/>
                </a:lnTo>
                <a:cubicBezTo>
                  <a:pt x="9685220" y="0"/>
                  <a:pt x="9910009" y="224789"/>
                  <a:pt x="9910009" y="502081"/>
                </a:cubicBezTo>
                <a:lnTo>
                  <a:pt x="9910009" y="2510343"/>
                </a:lnTo>
                <a:cubicBezTo>
                  <a:pt x="9910009" y="2787635"/>
                  <a:pt x="9685220" y="3012424"/>
                  <a:pt x="9407928" y="3012424"/>
                </a:cubicBezTo>
                <a:lnTo>
                  <a:pt x="502081" y="3012424"/>
                </a:lnTo>
                <a:cubicBezTo>
                  <a:pt x="224789" y="3012424"/>
                  <a:pt x="0" y="2787635"/>
                  <a:pt x="0" y="2510343"/>
                </a:cubicBezTo>
                <a:lnTo>
                  <a:pt x="0" y="502081"/>
                </a:lnTo>
                <a:cubicBezTo>
                  <a:pt x="0" y="224789"/>
                  <a:pt x="224789" y="0"/>
                  <a:pt x="502081" y="0"/>
                </a:cubicBez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37343996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9E954CA-5CBD-44C2-8006-2945D4DAA275}"/>
              </a:ext>
            </a:extLst>
          </p:cNvPr>
          <p:cNvSpPr>
            <a:spLocks noGrp="1"/>
          </p:cNvSpPr>
          <p:nvPr>
            <p:ph type="pic" sz="quarter" idx="10"/>
          </p:nvPr>
        </p:nvSpPr>
        <p:spPr>
          <a:xfrm>
            <a:off x="5114351" y="1"/>
            <a:ext cx="3308087" cy="1477071"/>
          </a:xfrm>
          <a:custGeom>
            <a:avLst/>
            <a:gdLst>
              <a:gd name="connsiteX0" fmla="*/ 0 w 4000962"/>
              <a:gd name="connsiteY0" fmla="*/ 0 h 1786379"/>
              <a:gd name="connsiteX1" fmla="*/ 4000962 w 4000962"/>
              <a:gd name="connsiteY1" fmla="*/ 0 h 1786379"/>
              <a:gd name="connsiteX2" fmla="*/ 3973782 w 4000962"/>
              <a:gd name="connsiteY2" fmla="*/ 178092 h 1786379"/>
              <a:gd name="connsiteX3" fmla="*/ 2000481 w 4000962"/>
              <a:gd name="connsiteY3" fmla="*/ 1786379 h 1786379"/>
              <a:gd name="connsiteX4" fmla="*/ 27180 w 4000962"/>
              <a:gd name="connsiteY4" fmla="*/ 178092 h 178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962" h="1786379">
                <a:moveTo>
                  <a:pt x="0" y="0"/>
                </a:moveTo>
                <a:lnTo>
                  <a:pt x="4000962" y="0"/>
                </a:lnTo>
                <a:lnTo>
                  <a:pt x="3973782" y="178092"/>
                </a:lnTo>
                <a:cubicBezTo>
                  <a:pt x="3785963" y="1095940"/>
                  <a:pt x="2973853" y="1786379"/>
                  <a:pt x="2000481" y="1786379"/>
                </a:cubicBezTo>
                <a:cubicBezTo>
                  <a:pt x="1027109" y="1786379"/>
                  <a:pt x="214999" y="1095940"/>
                  <a:pt x="27180" y="178092"/>
                </a:cubicBezTo>
                <a:close/>
              </a:path>
            </a:pathLst>
          </a:custGeom>
          <a:solidFill>
            <a:schemeClr val="bg1">
              <a:lumMod val="95000"/>
            </a:schemeClr>
          </a:solidFill>
        </p:spPr>
        <p:txBody>
          <a:bodyPr wrap="square">
            <a:noAutofit/>
          </a:bodyPr>
          <a:lstStyle/>
          <a:p>
            <a:endParaRPr lang="en-US"/>
          </a:p>
        </p:txBody>
      </p:sp>
      <p:sp>
        <p:nvSpPr>
          <p:cNvPr id="11" name="Picture Placeholder 10">
            <a:extLst>
              <a:ext uri="{FF2B5EF4-FFF2-40B4-BE49-F238E27FC236}">
                <a16:creationId xmlns:a16="http://schemas.microsoft.com/office/drawing/2014/main" id="{DF114649-2B04-4E84-960F-9F6A0CCD8E0C}"/>
              </a:ext>
            </a:extLst>
          </p:cNvPr>
          <p:cNvSpPr>
            <a:spLocks noGrp="1"/>
          </p:cNvSpPr>
          <p:nvPr>
            <p:ph type="pic" sz="quarter" idx="11"/>
          </p:nvPr>
        </p:nvSpPr>
        <p:spPr>
          <a:xfrm>
            <a:off x="5102989" y="1604613"/>
            <a:ext cx="3330811" cy="3330928"/>
          </a:xfrm>
          <a:custGeom>
            <a:avLst/>
            <a:gdLst>
              <a:gd name="connsiteX0" fmla="*/ 2014223 w 4028446"/>
              <a:gd name="connsiteY0" fmla="*/ 0 h 4028446"/>
              <a:gd name="connsiteX1" fmla="*/ 4028446 w 4028446"/>
              <a:gd name="connsiteY1" fmla="*/ 2014223 h 4028446"/>
              <a:gd name="connsiteX2" fmla="*/ 2014223 w 4028446"/>
              <a:gd name="connsiteY2" fmla="*/ 4028446 h 4028446"/>
              <a:gd name="connsiteX3" fmla="*/ 0 w 4028446"/>
              <a:gd name="connsiteY3" fmla="*/ 2014223 h 4028446"/>
              <a:gd name="connsiteX4" fmla="*/ 2014223 w 4028446"/>
              <a:gd name="connsiteY4" fmla="*/ 0 h 4028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8446" h="4028446">
                <a:moveTo>
                  <a:pt x="2014223" y="0"/>
                </a:moveTo>
                <a:cubicBezTo>
                  <a:pt x="3126648" y="0"/>
                  <a:pt x="4028446" y="901798"/>
                  <a:pt x="4028446" y="2014223"/>
                </a:cubicBezTo>
                <a:cubicBezTo>
                  <a:pt x="4028446" y="3126648"/>
                  <a:pt x="3126648" y="4028446"/>
                  <a:pt x="2014223" y="4028446"/>
                </a:cubicBezTo>
                <a:cubicBezTo>
                  <a:pt x="901798" y="4028446"/>
                  <a:pt x="0" y="3126648"/>
                  <a:pt x="0" y="2014223"/>
                </a:cubicBezTo>
                <a:cubicBezTo>
                  <a:pt x="0" y="901798"/>
                  <a:pt x="901798" y="0"/>
                  <a:pt x="2014223" y="0"/>
                </a:cubicBez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27475970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900B02D-24A2-4B16-BD06-DB902ECA135C}"/>
              </a:ext>
            </a:extLst>
          </p:cNvPr>
          <p:cNvSpPr>
            <a:spLocks noGrp="1"/>
          </p:cNvSpPr>
          <p:nvPr>
            <p:ph type="pic" sz="quarter" idx="10"/>
          </p:nvPr>
        </p:nvSpPr>
        <p:spPr>
          <a:xfrm>
            <a:off x="1" y="807738"/>
            <a:ext cx="4520531" cy="4518365"/>
          </a:xfrm>
          <a:custGeom>
            <a:avLst/>
            <a:gdLst>
              <a:gd name="connsiteX0" fmla="*/ 0 w 5467351"/>
              <a:gd name="connsiteY0" fmla="*/ 0 h 5464540"/>
              <a:gd name="connsiteX1" fmla="*/ 4556575 w 5467351"/>
              <a:gd name="connsiteY1" fmla="*/ 0 h 5464540"/>
              <a:gd name="connsiteX2" fmla="*/ 5467351 w 5467351"/>
              <a:gd name="connsiteY2" fmla="*/ 910775 h 5464540"/>
              <a:gd name="connsiteX3" fmla="*/ 5467351 w 5467351"/>
              <a:gd name="connsiteY3" fmla="*/ 4553765 h 5464540"/>
              <a:gd name="connsiteX4" fmla="*/ 4556575 w 5467351"/>
              <a:gd name="connsiteY4" fmla="*/ 5464540 h 5464540"/>
              <a:gd name="connsiteX5" fmla="*/ 0 w 5467351"/>
              <a:gd name="connsiteY5" fmla="*/ 5464540 h 546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7351" h="5464540">
                <a:moveTo>
                  <a:pt x="0" y="0"/>
                </a:moveTo>
                <a:lnTo>
                  <a:pt x="4556575" y="0"/>
                </a:lnTo>
                <a:cubicBezTo>
                  <a:pt x="5059582" y="0"/>
                  <a:pt x="5467351" y="407768"/>
                  <a:pt x="5467351" y="910775"/>
                </a:cubicBezTo>
                <a:lnTo>
                  <a:pt x="5467351" y="4553765"/>
                </a:lnTo>
                <a:cubicBezTo>
                  <a:pt x="5467351" y="5056772"/>
                  <a:pt x="5059582" y="5464540"/>
                  <a:pt x="4556575" y="5464540"/>
                </a:cubicBezTo>
                <a:lnTo>
                  <a:pt x="0" y="546454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3535024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16F9EBF1-AF08-4489-BBB4-50AB22888D50}"/>
              </a:ext>
            </a:extLst>
          </p:cNvPr>
          <p:cNvSpPr>
            <a:spLocks noGrp="1"/>
          </p:cNvSpPr>
          <p:nvPr>
            <p:ph type="pic" sz="quarter" idx="10"/>
          </p:nvPr>
        </p:nvSpPr>
        <p:spPr>
          <a:xfrm>
            <a:off x="3669413" y="0"/>
            <a:ext cx="2560608" cy="5195881"/>
          </a:xfrm>
          <a:custGeom>
            <a:avLst/>
            <a:gdLst>
              <a:gd name="connsiteX0" fmla="*/ 0 w 3096924"/>
              <a:gd name="connsiteY0" fmla="*/ 0 h 6283932"/>
              <a:gd name="connsiteX1" fmla="*/ 3096924 w 3096924"/>
              <a:gd name="connsiteY1" fmla="*/ 0 h 6283932"/>
              <a:gd name="connsiteX2" fmla="*/ 3096924 w 3096924"/>
              <a:gd name="connsiteY2" fmla="*/ 4735470 h 6283932"/>
              <a:gd name="connsiteX3" fmla="*/ 1548462 w 3096924"/>
              <a:gd name="connsiteY3" fmla="*/ 6283932 h 6283932"/>
              <a:gd name="connsiteX4" fmla="*/ 0 w 3096924"/>
              <a:gd name="connsiteY4" fmla="*/ 4735470 h 6283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924" h="6283932">
                <a:moveTo>
                  <a:pt x="0" y="0"/>
                </a:moveTo>
                <a:lnTo>
                  <a:pt x="3096924" y="0"/>
                </a:lnTo>
                <a:lnTo>
                  <a:pt x="3096924" y="4735470"/>
                </a:lnTo>
                <a:cubicBezTo>
                  <a:pt x="3096924" y="5590662"/>
                  <a:pt x="2403654" y="6283932"/>
                  <a:pt x="1548462" y="6283932"/>
                </a:cubicBezTo>
                <a:cubicBezTo>
                  <a:pt x="693270" y="6283932"/>
                  <a:pt x="0" y="5590662"/>
                  <a:pt x="0" y="4735470"/>
                </a:cubicBezTo>
                <a:close/>
              </a:path>
            </a:pathLst>
          </a:custGeom>
          <a:solidFill>
            <a:schemeClr val="bg1">
              <a:lumMod val="95000"/>
            </a:schemeClr>
          </a:solidFill>
        </p:spPr>
        <p:txBody>
          <a:bodyPr wrap="square">
            <a:noAutofit/>
          </a:bodyPr>
          <a:lstStyle/>
          <a:p>
            <a:endParaRPr lang="en-US"/>
          </a:p>
        </p:txBody>
      </p:sp>
      <p:sp>
        <p:nvSpPr>
          <p:cNvPr id="12" name="Picture Placeholder 11">
            <a:extLst>
              <a:ext uri="{FF2B5EF4-FFF2-40B4-BE49-F238E27FC236}">
                <a16:creationId xmlns:a16="http://schemas.microsoft.com/office/drawing/2014/main" id="{F3ED9968-3F65-431B-8265-DB9837B4219F}"/>
              </a:ext>
            </a:extLst>
          </p:cNvPr>
          <p:cNvSpPr>
            <a:spLocks noGrp="1"/>
          </p:cNvSpPr>
          <p:nvPr>
            <p:ph type="pic" sz="quarter" idx="11"/>
          </p:nvPr>
        </p:nvSpPr>
        <p:spPr>
          <a:xfrm>
            <a:off x="6451891" y="692902"/>
            <a:ext cx="2560608" cy="4977648"/>
          </a:xfrm>
          <a:custGeom>
            <a:avLst/>
            <a:gdLst>
              <a:gd name="connsiteX0" fmla="*/ 1548462 w 3096924"/>
              <a:gd name="connsiteY0" fmla="*/ 0 h 6020000"/>
              <a:gd name="connsiteX1" fmla="*/ 3096924 w 3096924"/>
              <a:gd name="connsiteY1" fmla="*/ 1548462 h 6020000"/>
              <a:gd name="connsiteX2" fmla="*/ 3096924 w 3096924"/>
              <a:gd name="connsiteY2" fmla="*/ 6020000 h 6020000"/>
              <a:gd name="connsiteX3" fmla="*/ 0 w 3096924"/>
              <a:gd name="connsiteY3" fmla="*/ 6020000 h 6020000"/>
              <a:gd name="connsiteX4" fmla="*/ 0 w 3096924"/>
              <a:gd name="connsiteY4" fmla="*/ 1548462 h 6020000"/>
              <a:gd name="connsiteX5" fmla="*/ 1548462 w 3096924"/>
              <a:gd name="connsiteY5" fmla="*/ 0 h 60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6924" h="6020000">
                <a:moveTo>
                  <a:pt x="1548462" y="0"/>
                </a:moveTo>
                <a:cubicBezTo>
                  <a:pt x="2403654" y="0"/>
                  <a:pt x="3096924" y="693270"/>
                  <a:pt x="3096924" y="1548462"/>
                </a:cubicBezTo>
                <a:lnTo>
                  <a:pt x="3096924" y="6020000"/>
                </a:lnTo>
                <a:lnTo>
                  <a:pt x="0" y="6020000"/>
                </a:lnTo>
                <a:lnTo>
                  <a:pt x="0" y="1548462"/>
                </a:lnTo>
                <a:cubicBezTo>
                  <a:pt x="0" y="693270"/>
                  <a:pt x="693270" y="0"/>
                  <a:pt x="1548462" y="0"/>
                </a:cubicBez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3230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227013"/>
            <a:ext cx="9072563" cy="944562"/>
          </a:xfrm>
          <a:prstGeom prst="rect">
            <a:avLst/>
          </a:prstGeo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504825" y="1270000"/>
            <a:ext cx="4452938" cy="5286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04825" y="1798638"/>
            <a:ext cx="4452938" cy="32670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121275" y="1270000"/>
            <a:ext cx="4456113" cy="5286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121275" y="1798638"/>
            <a:ext cx="4456113" cy="32670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35598708"/>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5EA9526-C5DE-469B-BB6A-086BED4A837A}"/>
              </a:ext>
            </a:extLst>
          </p:cNvPr>
          <p:cNvSpPr>
            <a:spLocks noGrp="1"/>
          </p:cNvSpPr>
          <p:nvPr>
            <p:ph type="pic" sz="quarter" idx="10"/>
          </p:nvPr>
        </p:nvSpPr>
        <p:spPr>
          <a:xfrm>
            <a:off x="3698753" y="404199"/>
            <a:ext cx="2379678" cy="2490828"/>
          </a:xfrm>
          <a:custGeom>
            <a:avLst/>
            <a:gdLst>
              <a:gd name="connsiteX0" fmla="*/ 479693 w 2878099"/>
              <a:gd name="connsiteY0" fmla="*/ 0 h 3012424"/>
              <a:gd name="connsiteX1" fmla="*/ 2398406 w 2878099"/>
              <a:gd name="connsiteY1" fmla="*/ 0 h 3012424"/>
              <a:gd name="connsiteX2" fmla="*/ 2878099 w 2878099"/>
              <a:gd name="connsiteY2" fmla="*/ 479693 h 3012424"/>
              <a:gd name="connsiteX3" fmla="*/ 2878099 w 2878099"/>
              <a:gd name="connsiteY3" fmla="*/ 2532731 h 3012424"/>
              <a:gd name="connsiteX4" fmla="*/ 2398406 w 2878099"/>
              <a:gd name="connsiteY4" fmla="*/ 3012424 h 3012424"/>
              <a:gd name="connsiteX5" fmla="*/ 479693 w 2878099"/>
              <a:gd name="connsiteY5" fmla="*/ 3012424 h 3012424"/>
              <a:gd name="connsiteX6" fmla="*/ 0 w 2878099"/>
              <a:gd name="connsiteY6" fmla="*/ 2532731 h 3012424"/>
              <a:gd name="connsiteX7" fmla="*/ 0 w 2878099"/>
              <a:gd name="connsiteY7" fmla="*/ 479693 h 3012424"/>
              <a:gd name="connsiteX8" fmla="*/ 479693 w 2878099"/>
              <a:gd name="connsiteY8" fmla="*/ 0 h 301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8099" h="3012424">
                <a:moveTo>
                  <a:pt x="479693" y="0"/>
                </a:moveTo>
                <a:lnTo>
                  <a:pt x="2398406" y="0"/>
                </a:lnTo>
                <a:cubicBezTo>
                  <a:pt x="2663333" y="0"/>
                  <a:pt x="2878099" y="214766"/>
                  <a:pt x="2878099" y="479693"/>
                </a:cubicBezTo>
                <a:lnTo>
                  <a:pt x="2878099" y="2532731"/>
                </a:lnTo>
                <a:cubicBezTo>
                  <a:pt x="2878099" y="2797658"/>
                  <a:pt x="2663333" y="3012424"/>
                  <a:pt x="2398406" y="3012424"/>
                </a:cubicBezTo>
                <a:lnTo>
                  <a:pt x="479693" y="3012424"/>
                </a:lnTo>
                <a:cubicBezTo>
                  <a:pt x="214766" y="3012424"/>
                  <a:pt x="0" y="2797658"/>
                  <a:pt x="0" y="2532731"/>
                </a:cubicBezTo>
                <a:lnTo>
                  <a:pt x="0" y="479693"/>
                </a:lnTo>
                <a:cubicBezTo>
                  <a:pt x="0" y="214766"/>
                  <a:pt x="214766" y="0"/>
                  <a:pt x="479693" y="0"/>
                </a:cubicBezTo>
                <a:close/>
              </a:path>
            </a:pathLst>
          </a:custGeom>
          <a:solidFill>
            <a:schemeClr val="bg1">
              <a:lumMod val="95000"/>
            </a:schemeClr>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405D6E44-9FB3-44B6-8F15-DC8AFF3FFC0B}"/>
              </a:ext>
            </a:extLst>
          </p:cNvPr>
          <p:cNvSpPr>
            <a:spLocks noGrp="1"/>
          </p:cNvSpPr>
          <p:nvPr>
            <p:ph type="pic" sz="quarter" idx="11"/>
          </p:nvPr>
        </p:nvSpPr>
        <p:spPr>
          <a:xfrm>
            <a:off x="799985" y="2835275"/>
            <a:ext cx="2379678" cy="2490828"/>
          </a:xfrm>
          <a:custGeom>
            <a:avLst/>
            <a:gdLst>
              <a:gd name="connsiteX0" fmla="*/ 479693 w 2878099"/>
              <a:gd name="connsiteY0" fmla="*/ 0 h 3012424"/>
              <a:gd name="connsiteX1" fmla="*/ 2398406 w 2878099"/>
              <a:gd name="connsiteY1" fmla="*/ 0 h 3012424"/>
              <a:gd name="connsiteX2" fmla="*/ 2878099 w 2878099"/>
              <a:gd name="connsiteY2" fmla="*/ 479693 h 3012424"/>
              <a:gd name="connsiteX3" fmla="*/ 2878099 w 2878099"/>
              <a:gd name="connsiteY3" fmla="*/ 2532731 h 3012424"/>
              <a:gd name="connsiteX4" fmla="*/ 2398406 w 2878099"/>
              <a:gd name="connsiteY4" fmla="*/ 3012424 h 3012424"/>
              <a:gd name="connsiteX5" fmla="*/ 479693 w 2878099"/>
              <a:gd name="connsiteY5" fmla="*/ 3012424 h 3012424"/>
              <a:gd name="connsiteX6" fmla="*/ 0 w 2878099"/>
              <a:gd name="connsiteY6" fmla="*/ 2532731 h 3012424"/>
              <a:gd name="connsiteX7" fmla="*/ 0 w 2878099"/>
              <a:gd name="connsiteY7" fmla="*/ 479693 h 3012424"/>
              <a:gd name="connsiteX8" fmla="*/ 479693 w 2878099"/>
              <a:gd name="connsiteY8" fmla="*/ 0 h 301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8099" h="3012424">
                <a:moveTo>
                  <a:pt x="479693" y="0"/>
                </a:moveTo>
                <a:lnTo>
                  <a:pt x="2398406" y="0"/>
                </a:lnTo>
                <a:cubicBezTo>
                  <a:pt x="2663333" y="0"/>
                  <a:pt x="2878099" y="214766"/>
                  <a:pt x="2878099" y="479693"/>
                </a:cubicBezTo>
                <a:lnTo>
                  <a:pt x="2878099" y="2532731"/>
                </a:lnTo>
                <a:cubicBezTo>
                  <a:pt x="2878099" y="2797658"/>
                  <a:pt x="2663333" y="3012424"/>
                  <a:pt x="2398406" y="3012424"/>
                </a:cubicBezTo>
                <a:lnTo>
                  <a:pt x="479693" y="3012424"/>
                </a:lnTo>
                <a:cubicBezTo>
                  <a:pt x="214766" y="3012424"/>
                  <a:pt x="0" y="2797658"/>
                  <a:pt x="0" y="2532731"/>
                </a:cubicBezTo>
                <a:lnTo>
                  <a:pt x="0" y="479693"/>
                </a:lnTo>
                <a:cubicBezTo>
                  <a:pt x="0" y="214766"/>
                  <a:pt x="214766" y="0"/>
                  <a:pt x="479693" y="0"/>
                </a:cubicBezTo>
                <a:close/>
              </a:path>
            </a:pathLst>
          </a:custGeom>
          <a:solidFill>
            <a:schemeClr val="bg1">
              <a:lumMod val="95000"/>
            </a:schemeClr>
          </a:solidFill>
        </p:spPr>
        <p:txBody>
          <a:bodyPr wrap="square">
            <a:noAutofit/>
          </a:bodyPr>
          <a:lstStyle/>
          <a:p>
            <a:endParaRPr lang="en-US"/>
          </a:p>
        </p:txBody>
      </p:sp>
      <p:sp>
        <p:nvSpPr>
          <p:cNvPr id="13" name="Picture Placeholder 12">
            <a:extLst>
              <a:ext uri="{FF2B5EF4-FFF2-40B4-BE49-F238E27FC236}">
                <a16:creationId xmlns:a16="http://schemas.microsoft.com/office/drawing/2014/main" id="{31DFF5E5-87FB-447A-A626-1343293C3AFB}"/>
              </a:ext>
            </a:extLst>
          </p:cNvPr>
          <p:cNvSpPr>
            <a:spLocks noGrp="1"/>
          </p:cNvSpPr>
          <p:nvPr>
            <p:ph type="pic" sz="quarter" idx="12"/>
          </p:nvPr>
        </p:nvSpPr>
        <p:spPr>
          <a:xfrm>
            <a:off x="6597522" y="2835274"/>
            <a:ext cx="2379678" cy="2490828"/>
          </a:xfrm>
          <a:custGeom>
            <a:avLst/>
            <a:gdLst>
              <a:gd name="connsiteX0" fmla="*/ 479693 w 2878099"/>
              <a:gd name="connsiteY0" fmla="*/ 0 h 3012424"/>
              <a:gd name="connsiteX1" fmla="*/ 2398406 w 2878099"/>
              <a:gd name="connsiteY1" fmla="*/ 0 h 3012424"/>
              <a:gd name="connsiteX2" fmla="*/ 2878099 w 2878099"/>
              <a:gd name="connsiteY2" fmla="*/ 479693 h 3012424"/>
              <a:gd name="connsiteX3" fmla="*/ 2878099 w 2878099"/>
              <a:gd name="connsiteY3" fmla="*/ 2532731 h 3012424"/>
              <a:gd name="connsiteX4" fmla="*/ 2398406 w 2878099"/>
              <a:gd name="connsiteY4" fmla="*/ 3012424 h 3012424"/>
              <a:gd name="connsiteX5" fmla="*/ 479693 w 2878099"/>
              <a:gd name="connsiteY5" fmla="*/ 3012424 h 3012424"/>
              <a:gd name="connsiteX6" fmla="*/ 0 w 2878099"/>
              <a:gd name="connsiteY6" fmla="*/ 2532731 h 3012424"/>
              <a:gd name="connsiteX7" fmla="*/ 0 w 2878099"/>
              <a:gd name="connsiteY7" fmla="*/ 479693 h 3012424"/>
              <a:gd name="connsiteX8" fmla="*/ 479693 w 2878099"/>
              <a:gd name="connsiteY8" fmla="*/ 0 h 301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8099" h="3012424">
                <a:moveTo>
                  <a:pt x="479693" y="0"/>
                </a:moveTo>
                <a:lnTo>
                  <a:pt x="2398406" y="0"/>
                </a:lnTo>
                <a:cubicBezTo>
                  <a:pt x="2663333" y="0"/>
                  <a:pt x="2878099" y="214766"/>
                  <a:pt x="2878099" y="479693"/>
                </a:cubicBezTo>
                <a:lnTo>
                  <a:pt x="2878099" y="2532731"/>
                </a:lnTo>
                <a:cubicBezTo>
                  <a:pt x="2878099" y="2797658"/>
                  <a:pt x="2663333" y="3012424"/>
                  <a:pt x="2398406" y="3012424"/>
                </a:cubicBezTo>
                <a:lnTo>
                  <a:pt x="479693" y="3012424"/>
                </a:lnTo>
                <a:cubicBezTo>
                  <a:pt x="214766" y="3012424"/>
                  <a:pt x="0" y="2797658"/>
                  <a:pt x="0" y="2532731"/>
                </a:cubicBezTo>
                <a:lnTo>
                  <a:pt x="0" y="479693"/>
                </a:lnTo>
                <a:cubicBezTo>
                  <a:pt x="0" y="214766"/>
                  <a:pt x="214766" y="0"/>
                  <a:pt x="479693" y="0"/>
                </a:cubicBez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25763515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60A18465-7F3B-4A41-B559-F1C18C0FB0F9}"/>
              </a:ext>
            </a:extLst>
          </p:cNvPr>
          <p:cNvSpPr>
            <a:spLocks noGrp="1"/>
          </p:cNvSpPr>
          <p:nvPr>
            <p:ph type="pic" sz="quarter" idx="10"/>
          </p:nvPr>
        </p:nvSpPr>
        <p:spPr>
          <a:xfrm>
            <a:off x="1" y="733307"/>
            <a:ext cx="4647531" cy="4937244"/>
          </a:xfrm>
          <a:custGeom>
            <a:avLst/>
            <a:gdLst>
              <a:gd name="connsiteX0" fmla="*/ 2191951 w 5620951"/>
              <a:gd name="connsiteY0" fmla="*/ 0 h 5971135"/>
              <a:gd name="connsiteX1" fmla="*/ 5620951 w 5620951"/>
              <a:gd name="connsiteY1" fmla="*/ 3429000 h 5971135"/>
              <a:gd name="connsiteX2" fmla="*/ 4616620 w 5620951"/>
              <a:gd name="connsiteY2" fmla="*/ 5853669 h 5971135"/>
              <a:gd name="connsiteX3" fmla="*/ 4487375 w 5620951"/>
              <a:gd name="connsiteY3" fmla="*/ 5971135 h 5971135"/>
              <a:gd name="connsiteX4" fmla="*/ 0 w 5620951"/>
              <a:gd name="connsiteY4" fmla="*/ 5971135 h 5971135"/>
              <a:gd name="connsiteX5" fmla="*/ 0 w 5620951"/>
              <a:gd name="connsiteY5" fmla="*/ 792823 h 5971135"/>
              <a:gd name="connsiteX6" fmla="*/ 10789 w 5620951"/>
              <a:gd name="connsiteY6" fmla="*/ 783017 h 5971135"/>
              <a:gd name="connsiteX7" fmla="*/ 2191951 w 5620951"/>
              <a:gd name="connsiteY7" fmla="*/ 0 h 597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0951" h="5971135">
                <a:moveTo>
                  <a:pt x="2191951" y="0"/>
                </a:moveTo>
                <a:cubicBezTo>
                  <a:pt x="4085735" y="0"/>
                  <a:pt x="5620951" y="1535216"/>
                  <a:pt x="5620951" y="3429000"/>
                </a:cubicBezTo>
                <a:cubicBezTo>
                  <a:pt x="5620951" y="4375892"/>
                  <a:pt x="5237147" y="5233142"/>
                  <a:pt x="4616620" y="5853669"/>
                </a:cubicBezTo>
                <a:lnTo>
                  <a:pt x="4487375" y="5971135"/>
                </a:lnTo>
                <a:lnTo>
                  <a:pt x="0" y="5971135"/>
                </a:lnTo>
                <a:lnTo>
                  <a:pt x="0" y="792823"/>
                </a:lnTo>
                <a:lnTo>
                  <a:pt x="10789" y="783017"/>
                </a:lnTo>
                <a:cubicBezTo>
                  <a:pt x="603522" y="293850"/>
                  <a:pt x="1363421" y="0"/>
                  <a:pt x="2191951" y="0"/>
                </a:cubicBez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364643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913B4EDB-7C78-4DDF-A630-35516178502D}"/>
              </a:ext>
            </a:extLst>
          </p:cNvPr>
          <p:cNvSpPr>
            <a:spLocks noGrp="1"/>
          </p:cNvSpPr>
          <p:nvPr>
            <p:ph type="pic" sz="quarter" idx="10"/>
          </p:nvPr>
        </p:nvSpPr>
        <p:spPr>
          <a:xfrm>
            <a:off x="662745" y="2610835"/>
            <a:ext cx="8361042" cy="2627794"/>
          </a:xfrm>
          <a:custGeom>
            <a:avLst/>
            <a:gdLst>
              <a:gd name="connsiteX0" fmla="*/ 1589036 w 10112252"/>
              <a:gd name="connsiteY0" fmla="*/ 0 h 3178071"/>
              <a:gd name="connsiteX1" fmla="*/ 8523218 w 10112252"/>
              <a:gd name="connsiteY1" fmla="*/ 0 h 3178071"/>
              <a:gd name="connsiteX2" fmla="*/ 10112252 w 10112252"/>
              <a:gd name="connsiteY2" fmla="*/ 1589036 h 3178071"/>
              <a:gd name="connsiteX3" fmla="*/ 8523218 w 10112252"/>
              <a:gd name="connsiteY3" fmla="*/ 3178071 h 3178071"/>
              <a:gd name="connsiteX4" fmla="*/ 1589035 w 10112252"/>
              <a:gd name="connsiteY4" fmla="*/ 3178070 h 3178071"/>
              <a:gd name="connsiteX5" fmla="*/ 0 w 10112252"/>
              <a:gd name="connsiteY5" fmla="*/ 1589035 h 3178071"/>
              <a:gd name="connsiteX6" fmla="*/ 1 w 10112252"/>
              <a:gd name="connsiteY6" fmla="*/ 1589036 h 3178071"/>
              <a:gd name="connsiteX7" fmla="*/ 1589036 w 10112252"/>
              <a:gd name="connsiteY7" fmla="*/ 0 h 317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12252" h="3178071">
                <a:moveTo>
                  <a:pt x="1589036" y="0"/>
                </a:moveTo>
                <a:lnTo>
                  <a:pt x="8523218" y="0"/>
                </a:lnTo>
                <a:cubicBezTo>
                  <a:pt x="9400818" y="0"/>
                  <a:pt x="10112252" y="711436"/>
                  <a:pt x="10112252" y="1589036"/>
                </a:cubicBezTo>
                <a:cubicBezTo>
                  <a:pt x="10112252" y="2466636"/>
                  <a:pt x="9400818" y="3178071"/>
                  <a:pt x="8523218" y="3178071"/>
                </a:cubicBezTo>
                <a:cubicBezTo>
                  <a:pt x="6211824" y="3178071"/>
                  <a:pt x="3900429" y="3178070"/>
                  <a:pt x="1589035" y="3178070"/>
                </a:cubicBezTo>
                <a:cubicBezTo>
                  <a:pt x="711435" y="3178070"/>
                  <a:pt x="0" y="2466635"/>
                  <a:pt x="0" y="1589035"/>
                </a:cubicBezTo>
                <a:lnTo>
                  <a:pt x="1" y="1589036"/>
                </a:lnTo>
                <a:cubicBezTo>
                  <a:pt x="1" y="711436"/>
                  <a:pt x="711436" y="0"/>
                  <a:pt x="1589036" y="0"/>
                </a:cubicBezTo>
                <a:close/>
              </a:path>
            </a:pathLst>
          </a:custGeom>
          <a:solidFill>
            <a:schemeClr val="bg1">
              <a:lumMod val="95000"/>
            </a:schemeClr>
          </a:solidFill>
          <a:ln>
            <a:noFill/>
          </a:ln>
        </p:spPr>
        <p:txBody>
          <a:bodyPr wrap="square">
            <a:noAutofit/>
          </a:bodyPr>
          <a:lstStyle/>
          <a:p>
            <a:endParaRPr lang="en-US"/>
          </a:p>
        </p:txBody>
      </p:sp>
    </p:spTree>
    <p:extLst>
      <p:ext uri="{BB962C8B-B14F-4D97-AF65-F5344CB8AC3E}">
        <p14:creationId xmlns:p14="http://schemas.microsoft.com/office/powerpoint/2010/main" val="15669404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E053D6B-1EB0-4073-903E-B6C458C09287}"/>
              </a:ext>
            </a:extLst>
          </p:cNvPr>
          <p:cNvSpPr>
            <a:spLocks noGrp="1"/>
          </p:cNvSpPr>
          <p:nvPr>
            <p:ph type="pic" sz="quarter" idx="10"/>
          </p:nvPr>
        </p:nvSpPr>
        <p:spPr>
          <a:xfrm>
            <a:off x="0" y="0"/>
            <a:ext cx="10080625" cy="567055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23841792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0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2371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06398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FCAE697-3437-49EB-979A-CEAAB7911B8E}"/>
              </a:ext>
            </a:extLst>
          </p:cNvPr>
          <p:cNvSpPr>
            <a:spLocks noGrp="1"/>
          </p:cNvSpPr>
          <p:nvPr>
            <p:ph type="pic" sz="quarter" idx="10"/>
          </p:nvPr>
        </p:nvSpPr>
        <p:spPr>
          <a:xfrm>
            <a:off x="918996" y="609443"/>
            <a:ext cx="4453337" cy="4453493"/>
          </a:xfrm>
          <a:custGeom>
            <a:avLst/>
            <a:gdLst>
              <a:gd name="connsiteX0" fmla="*/ 3866561 w 5386083"/>
              <a:gd name="connsiteY0" fmla="*/ 271978 h 5386083"/>
              <a:gd name="connsiteX1" fmla="*/ 3976704 w 5386083"/>
              <a:gd name="connsiteY1" fmla="*/ 325037 h 5386083"/>
              <a:gd name="connsiteX2" fmla="*/ 5061048 w 5386083"/>
              <a:gd name="connsiteY2" fmla="*/ 1409381 h 5386083"/>
              <a:gd name="connsiteX3" fmla="*/ 5143351 w 5386083"/>
              <a:gd name="connsiteY3" fmla="*/ 1580232 h 5386083"/>
              <a:gd name="connsiteX4" fmla="*/ 2693043 w 5386083"/>
              <a:gd name="connsiteY4" fmla="*/ 4030540 h 5386083"/>
              <a:gd name="connsiteX5" fmla="*/ 2997727 w 5386083"/>
              <a:gd name="connsiteY5" fmla="*/ 4335226 h 5386083"/>
              <a:gd name="connsiteX6" fmla="*/ 5300954 w 5386083"/>
              <a:gd name="connsiteY6" fmla="*/ 2031999 h 5386083"/>
              <a:gd name="connsiteX7" fmla="*/ 5331371 w 5386083"/>
              <a:gd name="connsiteY7" fmla="*/ 2150301 h 5386083"/>
              <a:gd name="connsiteX8" fmla="*/ 5386083 w 5386083"/>
              <a:gd name="connsiteY8" fmla="*/ 2693043 h 5386083"/>
              <a:gd name="connsiteX9" fmla="*/ 2693043 w 5386083"/>
              <a:gd name="connsiteY9" fmla="*/ 5386083 h 5386083"/>
              <a:gd name="connsiteX10" fmla="*/ 980018 w 5386083"/>
              <a:gd name="connsiteY10" fmla="*/ 4771123 h 5386083"/>
              <a:gd name="connsiteX11" fmla="*/ 876903 w 5386083"/>
              <a:gd name="connsiteY11" fmla="*/ 4677405 h 5386083"/>
              <a:gd name="connsiteX12" fmla="*/ 3864631 w 5386083"/>
              <a:gd name="connsiteY12" fmla="*/ 1689677 h 5386083"/>
              <a:gd name="connsiteX13" fmla="*/ 3559946 w 5386083"/>
              <a:gd name="connsiteY13" fmla="*/ 1384995 h 5386083"/>
              <a:gd name="connsiteX14" fmla="*/ 582408 w 5386083"/>
              <a:gd name="connsiteY14" fmla="*/ 4362533 h 5386083"/>
              <a:gd name="connsiteX15" fmla="*/ 459931 w 5386083"/>
              <a:gd name="connsiteY15" fmla="*/ 4198746 h 5386083"/>
              <a:gd name="connsiteX16" fmla="*/ 325037 w 5386083"/>
              <a:gd name="connsiteY16" fmla="*/ 3976704 h 5386083"/>
              <a:gd name="connsiteX17" fmla="*/ 271978 w 5386083"/>
              <a:gd name="connsiteY17" fmla="*/ 3866561 h 5386083"/>
              <a:gd name="connsiteX18" fmla="*/ 2693040 w 5386083"/>
              <a:gd name="connsiteY18" fmla="*/ 0 h 5386083"/>
              <a:gd name="connsiteX19" fmla="*/ 3235784 w 5386083"/>
              <a:gd name="connsiteY19" fmla="*/ 54713 h 5386083"/>
              <a:gd name="connsiteX20" fmla="*/ 3425640 w 5386083"/>
              <a:gd name="connsiteY20" fmla="*/ 103528 h 5386083"/>
              <a:gd name="connsiteX21" fmla="*/ 103532 w 5386083"/>
              <a:gd name="connsiteY21" fmla="*/ 3425636 h 5386083"/>
              <a:gd name="connsiteX22" fmla="*/ 54714 w 5386083"/>
              <a:gd name="connsiteY22" fmla="*/ 3235783 h 5386083"/>
              <a:gd name="connsiteX23" fmla="*/ 0 w 5386083"/>
              <a:gd name="connsiteY23" fmla="*/ 2693040 h 5386083"/>
              <a:gd name="connsiteX24" fmla="*/ 2693040 w 5386083"/>
              <a:gd name="connsiteY24" fmla="*/ 0 h 538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86083" h="5386083">
                <a:moveTo>
                  <a:pt x="3866561" y="271978"/>
                </a:moveTo>
                <a:lnTo>
                  <a:pt x="3976704" y="325037"/>
                </a:lnTo>
                <a:cubicBezTo>
                  <a:pt x="4434609" y="573783"/>
                  <a:pt x="4812301" y="951476"/>
                  <a:pt x="5061048" y="1409381"/>
                </a:cubicBezTo>
                <a:lnTo>
                  <a:pt x="5143351" y="1580232"/>
                </a:lnTo>
                <a:lnTo>
                  <a:pt x="2693043" y="4030540"/>
                </a:lnTo>
                <a:lnTo>
                  <a:pt x="2997727" y="4335226"/>
                </a:lnTo>
                <a:lnTo>
                  <a:pt x="5300954" y="2031999"/>
                </a:lnTo>
                <a:lnTo>
                  <a:pt x="5331371" y="2150301"/>
                </a:lnTo>
                <a:cubicBezTo>
                  <a:pt x="5367246" y="2325611"/>
                  <a:pt x="5386085" y="2507128"/>
                  <a:pt x="5386083" y="2693043"/>
                </a:cubicBezTo>
                <a:cubicBezTo>
                  <a:pt x="5386084" y="4180369"/>
                  <a:pt x="4180370" y="5386084"/>
                  <a:pt x="2693043" y="5386083"/>
                </a:cubicBezTo>
                <a:cubicBezTo>
                  <a:pt x="2042337" y="5386084"/>
                  <a:pt x="1445534" y="5155302"/>
                  <a:pt x="980018" y="4771123"/>
                </a:cubicBezTo>
                <a:lnTo>
                  <a:pt x="876903" y="4677405"/>
                </a:lnTo>
                <a:lnTo>
                  <a:pt x="3864631" y="1689677"/>
                </a:lnTo>
                <a:lnTo>
                  <a:pt x="3559946" y="1384995"/>
                </a:lnTo>
                <a:lnTo>
                  <a:pt x="582408" y="4362533"/>
                </a:lnTo>
                <a:lnTo>
                  <a:pt x="459931" y="4198746"/>
                </a:lnTo>
                <a:cubicBezTo>
                  <a:pt x="411535" y="4127112"/>
                  <a:pt x="366493" y="4053022"/>
                  <a:pt x="325037" y="3976704"/>
                </a:cubicBezTo>
                <a:lnTo>
                  <a:pt x="271978" y="3866561"/>
                </a:lnTo>
                <a:close/>
                <a:moveTo>
                  <a:pt x="2693040" y="0"/>
                </a:moveTo>
                <a:cubicBezTo>
                  <a:pt x="2878957" y="0"/>
                  <a:pt x="3060475" y="18837"/>
                  <a:pt x="3235784" y="54713"/>
                </a:cubicBezTo>
                <a:lnTo>
                  <a:pt x="3425640" y="103528"/>
                </a:lnTo>
                <a:lnTo>
                  <a:pt x="103532" y="3425636"/>
                </a:lnTo>
                <a:lnTo>
                  <a:pt x="54714" y="3235783"/>
                </a:lnTo>
                <a:cubicBezTo>
                  <a:pt x="18839" y="3060473"/>
                  <a:pt x="2" y="2878955"/>
                  <a:pt x="0" y="2693040"/>
                </a:cubicBezTo>
                <a:cubicBezTo>
                  <a:pt x="0" y="1205714"/>
                  <a:pt x="1205715" y="-2"/>
                  <a:pt x="2693040" y="0"/>
                </a:cubicBezTo>
                <a:close/>
              </a:path>
            </a:pathLst>
          </a:custGeom>
        </p:spPr>
        <p:txBody>
          <a:bodyPr wrap="square">
            <a:noAutofit/>
          </a:bodyPr>
          <a:lstStyle/>
          <a:p>
            <a:endParaRPr lang="id-ID"/>
          </a:p>
        </p:txBody>
      </p:sp>
    </p:spTree>
    <p:extLst>
      <p:ext uri="{BB962C8B-B14F-4D97-AF65-F5344CB8AC3E}">
        <p14:creationId xmlns:p14="http://schemas.microsoft.com/office/powerpoint/2010/main" val="14146513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29A24CC-CDB8-4BC8-AED1-73C82E79323D}"/>
              </a:ext>
            </a:extLst>
          </p:cNvPr>
          <p:cNvSpPr>
            <a:spLocks noGrp="1"/>
          </p:cNvSpPr>
          <p:nvPr>
            <p:ph type="pic" sz="quarter" idx="10"/>
          </p:nvPr>
        </p:nvSpPr>
        <p:spPr>
          <a:xfrm>
            <a:off x="5040313" y="1080105"/>
            <a:ext cx="3510217" cy="3510340"/>
          </a:xfrm>
          <a:custGeom>
            <a:avLst/>
            <a:gdLst>
              <a:gd name="connsiteX0" fmla="*/ 2122714 w 4245428"/>
              <a:gd name="connsiteY0" fmla="*/ 0 h 4245428"/>
              <a:gd name="connsiteX1" fmla="*/ 4245428 w 4245428"/>
              <a:gd name="connsiteY1" fmla="*/ 2122714 h 4245428"/>
              <a:gd name="connsiteX2" fmla="*/ 2122714 w 4245428"/>
              <a:gd name="connsiteY2" fmla="*/ 4245428 h 4245428"/>
              <a:gd name="connsiteX3" fmla="*/ 0 w 4245428"/>
              <a:gd name="connsiteY3" fmla="*/ 2122714 h 4245428"/>
            </a:gdLst>
            <a:ahLst/>
            <a:cxnLst>
              <a:cxn ang="0">
                <a:pos x="connsiteX0" y="connsiteY0"/>
              </a:cxn>
              <a:cxn ang="0">
                <a:pos x="connsiteX1" y="connsiteY1"/>
              </a:cxn>
              <a:cxn ang="0">
                <a:pos x="connsiteX2" y="connsiteY2"/>
              </a:cxn>
              <a:cxn ang="0">
                <a:pos x="connsiteX3" y="connsiteY3"/>
              </a:cxn>
            </a:cxnLst>
            <a:rect l="l" t="t" r="r" b="b"/>
            <a:pathLst>
              <a:path w="4245428" h="4245428">
                <a:moveTo>
                  <a:pt x="2122714" y="0"/>
                </a:moveTo>
                <a:lnTo>
                  <a:pt x="4245428" y="2122714"/>
                </a:lnTo>
                <a:lnTo>
                  <a:pt x="2122714" y="4245428"/>
                </a:lnTo>
                <a:lnTo>
                  <a:pt x="0" y="2122714"/>
                </a:lnTo>
                <a:close/>
              </a:path>
            </a:pathLst>
          </a:custGeom>
        </p:spPr>
        <p:txBody>
          <a:bodyPr wrap="square">
            <a:noAutofit/>
          </a:bodyPr>
          <a:lstStyle/>
          <a:p>
            <a:endParaRPr lang="id-ID"/>
          </a:p>
        </p:txBody>
      </p:sp>
      <p:sp>
        <p:nvSpPr>
          <p:cNvPr id="14" name="Picture Placeholder 13">
            <a:extLst>
              <a:ext uri="{FF2B5EF4-FFF2-40B4-BE49-F238E27FC236}">
                <a16:creationId xmlns:a16="http://schemas.microsoft.com/office/drawing/2014/main" id="{B32EB7E7-47C7-4D45-BD42-65E21E6DA74C}"/>
              </a:ext>
            </a:extLst>
          </p:cNvPr>
          <p:cNvSpPr>
            <a:spLocks noGrp="1"/>
          </p:cNvSpPr>
          <p:nvPr>
            <p:ph type="pic" sz="quarter" idx="11"/>
          </p:nvPr>
        </p:nvSpPr>
        <p:spPr>
          <a:xfrm>
            <a:off x="7049582" y="-990096"/>
            <a:ext cx="3510217" cy="3510340"/>
          </a:xfrm>
          <a:custGeom>
            <a:avLst/>
            <a:gdLst>
              <a:gd name="connsiteX0" fmla="*/ 2122714 w 4245428"/>
              <a:gd name="connsiteY0" fmla="*/ 0 h 4245428"/>
              <a:gd name="connsiteX1" fmla="*/ 4245428 w 4245428"/>
              <a:gd name="connsiteY1" fmla="*/ 2122714 h 4245428"/>
              <a:gd name="connsiteX2" fmla="*/ 2122714 w 4245428"/>
              <a:gd name="connsiteY2" fmla="*/ 4245428 h 4245428"/>
              <a:gd name="connsiteX3" fmla="*/ 0 w 4245428"/>
              <a:gd name="connsiteY3" fmla="*/ 2122714 h 4245428"/>
            </a:gdLst>
            <a:ahLst/>
            <a:cxnLst>
              <a:cxn ang="0">
                <a:pos x="connsiteX0" y="connsiteY0"/>
              </a:cxn>
              <a:cxn ang="0">
                <a:pos x="connsiteX1" y="connsiteY1"/>
              </a:cxn>
              <a:cxn ang="0">
                <a:pos x="connsiteX2" y="connsiteY2"/>
              </a:cxn>
              <a:cxn ang="0">
                <a:pos x="connsiteX3" y="connsiteY3"/>
              </a:cxn>
            </a:cxnLst>
            <a:rect l="l" t="t" r="r" b="b"/>
            <a:pathLst>
              <a:path w="4245428" h="4245428">
                <a:moveTo>
                  <a:pt x="2122714" y="0"/>
                </a:moveTo>
                <a:lnTo>
                  <a:pt x="4245428" y="2122714"/>
                </a:lnTo>
                <a:lnTo>
                  <a:pt x="2122714" y="4245428"/>
                </a:lnTo>
                <a:lnTo>
                  <a:pt x="0" y="2122714"/>
                </a:lnTo>
                <a:close/>
              </a:path>
            </a:pathLst>
          </a:custGeom>
        </p:spPr>
        <p:txBody>
          <a:bodyPr wrap="square">
            <a:noAutofit/>
          </a:bodyPr>
          <a:lstStyle/>
          <a:p>
            <a:endParaRPr lang="id-ID"/>
          </a:p>
        </p:txBody>
      </p:sp>
      <p:sp>
        <p:nvSpPr>
          <p:cNvPr id="17" name="Picture Placeholder 16">
            <a:extLst>
              <a:ext uri="{FF2B5EF4-FFF2-40B4-BE49-F238E27FC236}">
                <a16:creationId xmlns:a16="http://schemas.microsoft.com/office/drawing/2014/main" id="{08A76656-D8C6-4E5A-B6ED-73CA641A377C}"/>
              </a:ext>
            </a:extLst>
          </p:cNvPr>
          <p:cNvSpPr>
            <a:spLocks noGrp="1"/>
          </p:cNvSpPr>
          <p:nvPr>
            <p:ph type="pic" sz="quarter" idx="12"/>
          </p:nvPr>
        </p:nvSpPr>
        <p:spPr>
          <a:xfrm>
            <a:off x="7049582" y="3150306"/>
            <a:ext cx="3510217" cy="3510340"/>
          </a:xfrm>
          <a:custGeom>
            <a:avLst/>
            <a:gdLst>
              <a:gd name="connsiteX0" fmla="*/ 2122714 w 4245428"/>
              <a:gd name="connsiteY0" fmla="*/ 0 h 4245428"/>
              <a:gd name="connsiteX1" fmla="*/ 4245428 w 4245428"/>
              <a:gd name="connsiteY1" fmla="*/ 2122714 h 4245428"/>
              <a:gd name="connsiteX2" fmla="*/ 2122714 w 4245428"/>
              <a:gd name="connsiteY2" fmla="*/ 4245428 h 4245428"/>
              <a:gd name="connsiteX3" fmla="*/ 0 w 4245428"/>
              <a:gd name="connsiteY3" fmla="*/ 2122714 h 4245428"/>
            </a:gdLst>
            <a:ahLst/>
            <a:cxnLst>
              <a:cxn ang="0">
                <a:pos x="connsiteX0" y="connsiteY0"/>
              </a:cxn>
              <a:cxn ang="0">
                <a:pos x="connsiteX1" y="connsiteY1"/>
              </a:cxn>
              <a:cxn ang="0">
                <a:pos x="connsiteX2" y="connsiteY2"/>
              </a:cxn>
              <a:cxn ang="0">
                <a:pos x="connsiteX3" y="connsiteY3"/>
              </a:cxn>
            </a:cxnLst>
            <a:rect l="l" t="t" r="r" b="b"/>
            <a:pathLst>
              <a:path w="4245428" h="4245428">
                <a:moveTo>
                  <a:pt x="2122714" y="0"/>
                </a:moveTo>
                <a:lnTo>
                  <a:pt x="4245428" y="2122714"/>
                </a:lnTo>
                <a:lnTo>
                  <a:pt x="2122714" y="4245428"/>
                </a:lnTo>
                <a:lnTo>
                  <a:pt x="0" y="2122714"/>
                </a:lnTo>
                <a:close/>
              </a:path>
            </a:pathLst>
          </a:custGeom>
        </p:spPr>
        <p:txBody>
          <a:bodyPr wrap="square">
            <a:noAutofit/>
          </a:bodyPr>
          <a:lstStyle/>
          <a:p>
            <a:endParaRPr lang="id-ID"/>
          </a:p>
        </p:txBody>
      </p:sp>
    </p:spTree>
    <p:extLst>
      <p:ext uri="{BB962C8B-B14F-4D97-AF65-F5344CB8AC3E}">
        <p14:creationId xmlns:p14="http://schemas.microsoft.com/office/powerpoint/2010/main" val="33811861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C9725EA-048C-4DC6-8874-7DFA9A8CAA1B}"/>
              </a:ext>
            </a:extLst>
          </p:cNvPr>
          <p:cNvSpPr>
            <a:spLocks noGrp="1"/>
          </p:cNvSpPr>
          <p:nvPr>
            <p:ph type="pic" sz="quarter" idx="10"/>
          </p:nvPr>
        </p:nvSpPr>
        <p:spPr>
          <a:xfrm>
            <a:off x="4438911" y="0"/>
            <a:ext cx="6111379" cy="5670550"/>
          </a:xfrm>
          <a:custGeom>
            <a:avLst/>
            <a:gdLst>
              <a:gd name="connsiteX0" fmla="*/ 5043136 w 7391400"/>
              <a:gd name="connsiteY0" fmla="*/ 0 h 6858000"/>
              <a:gd name="connsiteX1" fmla="*/ 7391400 w 7391400"/>
              <a:gd name="connsiteY1" fmla="*/ 0 h 6858000"/>
              <a:gd name="connsiteX2" fmla="*/ 5043136 w 7391400"/>
              <a:gd name="connsiteY2" fmla="*/ 3429000 h 6858000"/>
              <a:gd name="connsiteX3" fmla="*/ 7391400 w 7391400"/>
              <a:gd name="connsiteY3" fmla="*/ 6858000 h 6858000"/>
              <a:gd name="connsiteX4" fmla="*/ 5043136 w 7391400"/>
              <a:gd name="connsiteY4" fmla="*/ 6858000 h 6858000"/>
              <a:gd name="connsiteX5" fmla="*/ 2694872 w 7391400"/>
              <a:gd name="connsiteY5" fmla="*/ 3429000 h 6858000"/>
              <a:gd name="connsiteX6" fmla="*/ 2348264 w 7391400"/>
              <a:gd name="connsiteY6" fmla="*/ 0 h 6858000"/>
              <a:gd name="connsiteX7" fmla="*/ 4696528 w 7391400"/>
              <a:gd name="connsiteY7" fmla="*/ 0 h 6858000"/>
              <a:gd name="connsiteX8" fmla="*/ 2348264 w 7391400"/>
              <a:gd name="connsiteY8" fmla="*/ 3429000 h 6858000"/>
              <a:gd name="connsiteX9" fmla="*/ 4696528 w 7391400"/>
              <a:gd name="connsiteY9" fmla="*/ 6858000 h 6858000"/>
              <a:gd name="connsiteX10" fmla="*/ 2348264 w 7391400"/>
              <a:gd name="connsiteY10" fmla="*/ 6858000 h 6858000"/>
              <a:gd name="connsiteX11" fmla="*/ 0 w 7391400"/>
              <a:gd name="connsiteY11"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91400" h="6858000">
                <a:moveTo>
                  <a:pt x="5043136" y="0"/>
                </a:moveTo>
                <a:lnTo>
                  <a:pt x="7391400" y="0"/>
                </a:lnTo>
                <a:lnTo>
                  <a:pt x="5043136" y="3429000"/>
                </a:lnTo>
                <a:lnTo>
                  <a:pt x="7391400" y="6858000"/>
                </a:lnTo>
                <a:lnTo>
                  <a:pt x="5043136" y="6858000"/>
                </a:lnTo>
                <a:lnTo>
                  <a:pt x="2694872" y="3429000"/>
                </a:lnTo>
                <a:close/>
                <a:moveTo>
                  <a:pt x="2348264" y="0"/>
                </a:moveTo>
                <a:lnTo>
                  <a:pt x="4696528" y="0"/>
                </a:lnTo>
                <a:lnTo>
                  <a:pt x="2348264" y="3429000"/>
                </a:lnTo>
                <a:lnTo>
                  <a:pt x="4696528" y="6858000"/>
                </a:lnTo>
                <a:lnTo>
                  <a:pt x="2348264" y="6858000"/>
                </a:lnTo>
                <a:lnTo>
                  <a:pt x="0" y="3429000"/>
                </a:lnTo>
                <a:close/>
              </a:path>
            </a:pathLst>
          </a:custGeom>
        </p:spPr>
        <p:txBody>
          <a:bodyPr wrap="square">
            <a:noAutofit/>
          </a:bodyPr>
          <a:lstStyle/>
          <a:p>
            <a:endParaRPr lang="id-ID"/>
          </a:p>
        </p:txBody>
      </p:sp>
    </p:spTree>
    <p:extLst>
      <p:ext uri="{BB962C8B-B14F-4D97-AF65-F5344CB8AC3E}">
        <p14:creationId xmlns:p14="http://schemas.microsoft.com/office/powerpoint/2010/main" val="24373823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TITLE &amp; CONTENT">
    <p:spTree>
      <p:nvGrpSpPr>
        <p:cNvPr id="1" name=""/>
        <p:cNvGrpSpPr/>
        <p:nvPr/>
      </p:nvGrpSpPr>
      <p:grpSpPr>
        <a:xfrm>
          <a:off x="0" y="0"/>
          <a:ext cx="0" cy="0"/>
          <a:chOff x="0" y="0"/>
          <a:chExt cx="0" cy="0"/>
        </a:xfrm>
      </p:grpSpPr>
      <p:sp>
        <p:nvSpPr>
          <p:cNvPr id="2" name="Title"/>
          <p:cNvSpPr>
            <a:spLocks noGrp="1"/>
          </p:cNvSpPr>
          <p:nvPr>
            <p:ph type="title"/>
          </p:nvPr>
        </p:nvSpPr>
        <p:spPr>
          <a:xfrm>
            <a:off x="446543" y="357200"/>
            <a:ext cx="9186867" cy="893000"/>
          </a:xfrm>
        </p:spPr>
        <p:txBody>
          <a:bodyPr/>
          <a:lstStyle/>
          <a:p>
            <a:r>
              <a:rPr lang="en-US"/>
              <a:t>Click to edit Master title style</a:t>
            </a:r>
          </a:p>
        </p:txBody>
      </p:sp>
      <p:sp>
        <p:nvSpPr>
          <p:cNvPr id="13" name="Subtitle"/>
          <p:cNvSpPr>
            <a:spLocks noGrp="1"/>
          </p:cNvSpPr>
          <p:nvPr>
            <p:ph type="body" sz="quarter" idx="13" hasCustomPrompt="1"/>
          </p:nvPr>
        </p:nvSpPr>
        <p:spPr>
          <a:xfrm>
            <a:off x="446543" y="803700"/>
            <a:ext cx="9186867" cy="446500"/>
          </a:xfrm>
        </p:spPr>
        <p:txBody>
          <a:bodyPr/>
          <a:lstStyle>
            <a:lvl1pPr marL="0" indent="0">
              <a:buNone/>
              <a:defRPr baseline="0">
                <a:solidFill>
                  <a:srgbClr val="7F7F7F"/>
                </a:solidFill>
              </a:defRPr>
            </a:lvl1pPr>
          </a:lstStyle>
          <a:p>
            <a:pPr lvl="0"/>
            <a:r>
              <a:rPr lang="en-US"/>
              <a:t>Enter your subtitle here</a:t>
            </a:r>
          </a:p>
        </p:txBody>
      </p:sp>
      <p:sp>
        <p:nvSpPr>
          <p:cNvPr id="3" name="Content"/>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cNvSpPr>
            <a:spLocks noGrp="1"/>
          </p:cNvSpPr>
          <p:nvPr>
            <p:ph type="dt" sz="half" idx="10"/>
          </p:nvPr>
        </p:nvSpPr>
        <p:spPr/>
        <p:txBody>
          <a:bodyPr/>
          <a:lstStyle/>
          <a:p>
            <a:fld id="{27FC3DAB-407D-4279-8EB6-232635B61438}" type="datetimeFigureOut">
              <a:rPr lang="en-US" smtClean="0"/>
              <a:t>4/22/2026</a:t>
            </a:fld>
            <a:endParaRPr lang="en-US"/>
          </a:p>
        </p:txBody>
      </p:sp>
      <p:sp>
        <p:nvSpPr>
          <p:cNvPr id="5" name="Footer"/>
          <p:cNvSpPr>
            <a:spLocks noGrp="1"/>
          </p:cNvSpPr>
          <p:nvPr>
            <p:ph type="ftr" sz="quarter" idx="11"/>
          </p:nvPr>
        </p:nvSpPr>
        <p:spPr/>
        <p:txBody>
          <a:bodyPr/>
          <a:lstStyle/>
          <a:p>
            <a:endParaRPr lang="en-US"/>
          </a:p>
        </p:txBody>
      </p:sp>
      <p:sp>
        <p:nvSpPr>
          <p:cNvPr id="6" name="Slide Number"/>
          <p:cNvSpPr>
            <a:spLocks noGrp="1"/>
          </p:cNvSpPr>
          <p:nvPr>
            <p:ph type="sldNum" sz="quarter" idx="12"/>
          </p:nvPr>
        </p:nvSpPr>
        <p:spPr/>
        <p:txBody>
          <a:bodyPr/>
          <a:lstStyle/>
          <a:p>
            <a:fld id="{02CEFE82-39F2-4F47-8A0C-D5AB3496FA5C}" type="slidenum">
              <a:rPr lang="en-US" smtClean="0"/>
              <a:t>‹nº›</a:t>
            </a:fld>
            <a:endParaRPr lang="en-US"/>
          </a:p>
        </p:txBody>
      </p:sp>
    </p:spTree>
    <p:extLst>
      <p:ext uri="{BB962C8B-B14F-4D97-AF65-F5344CB8AC3E}">
        <p14:creationId xmlns:p14="http://schemas.microsoft.com/office/powerpoint/2010/main" val="298244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4825" y="227013"/>
            <a:ext cx="9072563" cy="944562"/>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42614386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730314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318815543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225425"/>
            <a:ext cx="3316288" cy="960438"/>
          </a:xfrm>
          <a:prstGeom prst="rect">
            <a:avLst/>
          </a:prstGeo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941763" y="225425"/>
            <a:ext cx="5635625" cy="48402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04825" y="1185863"/>
            <a:ext cx="3316288" cy="38798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15224005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3.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ags" Target="../tags/tag3.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4.emf"/><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ags" Target="../tags/tag7.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17" Type="http://schemas.openxmlformats.org/officeDocument/2006/relationships/image" Target="../media/image8.png"/><Relationship Id="rId2" Type="http://schemas.openxmlformats.org/officeDocument/2006/relationships/slideLayout" Target="../slideLayouts/slideLayout14.xml"/><Relationship Id="rId16" Type="http://schemas.openxmlformats.org/officeDocument/2006/relationships/image" Target="../media/image7.em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oleObject" Target="../embeddings/oleObject5.bin"/><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theme" Target="../theme/theme5.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 Id="rId8"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ADADE8E-FD00-46F9-8660-8BCA0A03CEE7}"/>
              </a:ext>
            </a:extLst>
          </p:cNvPr>
          <p:cNvGraphicFramePr>
            <a:graphicFrameLocks noChangeAspect="1"/>
          </p:cNvGraphicFramePr>
          <p:nvPr userDrawn="1">
            <p:custDataLst>
              <p:tags r:id="rId3"/>
            </p:custDataLst>
            <p:extLst>
              <p:ext uri="{D42A27DB-BD31-4B8C-83A1-F6EECF244321}">
                <p14:modId xmlns:p14="http://schemas.microsoft.com/office/powerpoint/2010/main" val="1544514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2" name="Object 1" hidden="1">
                        <a:extLst>
                          <a:ext uri="{FF2B5EF4-FFF2-40B4-BE49-F238E27FC236}">
                            <a16:creationId xmlns:a16="http://schemas.microsoft.com/office/drawing/2014/main" id="{2ADADE8E-FD00-46F9-8660-8BCA0A03CEE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26" name="Picture 4" descr="1"/>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1588" y="0"/>
            <a:ext cx="10077450" cy="5670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27" name="Picture 4" descr="1"/>
          <p:cNvPicPr>
            <a:picLocks noChangeAspect="1" noChangeArrowheads="1"/>
          </p:cNvPicPr>
          <p:nvPr userDrawn="1"/>
        </p:nvPicPr>
        <p:blipFill>
          <a:blip r:embed="rId7" cstate="print">
            <a:extLst>
              <a:ext uri="{28A0092B-C50C-407E-A947-70E740481C1C}">
                <a14:useLocalDpi xmlns:a14="http://schemas.microsoft.com/office/drawing/2010/main"/>
              </a:ext>
            </a:extLst>
          </a:blip>
          <a:srcRect/>
          <a:stretch>
            <a:fillRect/>
          </a:stretch>
        </p:blipFill>
        <p:spPr bwMode="auto">
          <a:xfrm>
            <a:off x="1588" y="0"/>
            <a:ext cx="252095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1" r:id="rId1"/>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3"/>
            </p:custDataLst>
            <p:extLst>
              <p:ext uri="{D42A27DB-BD31-4B8C-83A1-F6EECF244321}">
                <p14:modId xmlns:p14="http://schemas.microsoft.com/office/powerpoint/2010/main" val="7563669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4" imgW="180" imgH="180" progId="TCLayout.ActiveDocument.1">
                  <p:embed/>
                </p:oleObj>
              </mc:Choice>
              <mc:Fallback>
                <p:oleObj name="think-cell Slide" r:id="rId14" imgW="180" imgH="180" progId="TCLayout.ActiveDocument.1">
                  <p:embed/>
                  <p:pic>
                    <p:nvPicPr>
                      <p:cNvPr id="2" name="Object 1" hidden="1"/>
                      <p:cNvPicPr/>
                      <p:nvPr/>
                    </p:nvPicPr>
                    <p:blipFill>
                      <a:blip r:embed="rId15"/>
                      <a:stretch>
                        <a:fillRect/>
                      </a:stretch>
                    </p:blipFill>
                    <p:spPr>
                      <a:xfrm>
                        <a:off x="1588" y="1588"/>
                        <a:ext cx="1587" cy="1587"/>
                      </a:xfrm>
                      <a:prstGeom prst="rect">
                        <a:avLst/>
                      </a:prstGeom>
                    </p:spPr>
                  </p:pic>
                </p:oleObj>
              </mc:Fallback>
            </mc:AlternateContent>
          </a:graphicData>
        </a:graphic>
      </p:graphicFrame>
      <p:pic>
        <p:nvPicPr>
          <p:cNvPr id="5123" name="Picture 3" descr="1"/>
          <p:cNvPicPr>
            <a:picLocks noChangeAspect="1" noChangeArrowheads="1"/>
          </p:cNvPicPr>
          <p:nvPr userDrawn="1"/>
        </p:nvPicPr>
        <p:blipFill>
          <a:blip r:embed="rId16">
            <a:extLst>
              <a:ext uri="{28A0092B-C50C-407E-A947-70E740481C1C}">
                <a14:useLocalDpi xmlns:a14="http://schemas.microsoft.com/office/drawing/2010/main"/>
              </a:ext>
            </a:extLst>
          </a:blip>
          <a:srcRect/>
          <a:stretch>
            <a:fillRect/>
          </a:stretch>
        </p:blipFill>
        <p:spPr bwMode="auto">
          <a:xfrm>
            <a:off x="7761288" y="101600"/>
            <a:ext cx="19177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Line 10"/>
          <p:cNvSpPr>
            <a:spLocks noChangeShapeType="1"/>
          </p:cNvSpPr>
          <p:nvPr userDrawn="1"/>
        </p:nvSpPr>
        <p:spPr bwMode="auto">
          <a:xfrm>
            <a:off x="431800" y="508000"/>
            <a:ext cx="9217025" cy="1588"/>
          </a:xfrm>
          <a:prstGeom prst="line">
            <a:avLst/>
          </a:prstGeom>
          <a:noFill/>
          <a:ln w="9525">
            <a:solidFill>
              <a:srgbClr val="A8A6A6"/>
            </a:solidFill>
            <a:prstDash val="sysDot"/>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5125" name="Line 2"/>
          <p:cNvSpPr>
            <a:spLocks noChangeShapeType="1"/>
          </p:cNvSpPr>
          <p:nvPr userDrawn="1"/>
        </p:nvSpPr>
        <p:spPr bwMode="auto">
          <a:xfrm>
            <a:off x="431800" y="5322888"/>
            <a:ext cx="9217025" cy="1587"/>
          </a:xfrm>
          <a:prstGeom prst="line">
            <a:avLst/>
          </a:prstGeom>
          <a:noFill/>
          <a:ln w="9525">
            <a:solidFill>
              <a:srgbClr val="A8A6A6"/>
            </a:solidFill>
            <a:prstDash val="sysDot"/>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9" name="Text Box 4"/>
          <p:cNvSpPr txBox="1">
            <a:spLocks noChangeAspect="1" noChangeArrowheads="1"/>
          </p:cNvSpPr>
          <p:nvPr userDrawn="1"/>
        </p:nvSpPr>
        <p:spPr bwMode="auto">
          <a:xfrm>
            <a:off x="6394450" y="5402263"/>
            <a:ext cx="3424238" cy="141577"/>
          </a:xfrm>
          <a:prstGeom prst="rect">
            <a:avLst/>
          </a:prstGeom>
          <a:noFill/>
          <a:ln>
            <a:noFill/>
          </a:ln>
        </p:spPr>
        <p:txBody>
          <a:bodyPr lIns="0" tIns="0" rIns="0" bIns="0">
            <a:spAutoFit/>
          </a:bodyPr>
          <a:lstStyle>
            <a:lvl1pPr eaLnBrk="0" hangingPunct="0">
              <a:tabLst>
                <a:tab pos="3257550" algn="r"/>
              </a:tabLst>
              <a:defRPr sz="2400">
                <a:solidFill>
                  <a:schemeClr val="tx1"/>
                </a:solidFill>
                <a:latin typeface="Arial" pitchFamily="34" charset="0"/>
                <a:ea typeface="ＭＳ Ｐゴシック" pitchFamily="34" charset="-128"/>
              </a:defRPr>
            </a:lvl1pPr>
            <a:lvl2pPr marL="742950" indent="-285750" eaLnBrk="0" hangingPunct="0">
              <a:tabLst>
                <a:tab pos="3257550" algn="r"/>
              </a:tabLst>
              <a:defRPr sz="2400">
                <a:solidFill>
                  <a:schemeClr val="tx1"/>
                </a:solidFill>
                <a:latin typeface="Arial" pitchFamily="34" charset="0"/>
                <a:ea typeface="ＭＳ Ｐゴシック" pitchFamily="34" charset="-128"/>
              </a:defRPr>
            </a:lvl2pPr>
            <a:lvl3pPr marL="1143000" indent="-228600" eaLnBrk="0" hangingPunct="0">
              <a:tabLst>
                <a:tab pos="3257550" algn="r"/>
              </a:tabLst>
              <a:defRPr sz="2400">
                <a:solidFill>
                  <a:schemeClr val="tx1"/>
                </a:solidFill>
                <a:latin typeface="Arial" pitchFamily="34" charset="0"/>
                <a:ea typeface="ＭＳ Ｐゴシック" pitchFamily="34" charset="-128"/>
              </a:defRPr>
            </a:lvl3pPr>
            <a:lvl4pPr marL="1600200" indent="-228600" eaLnBrk="0" hangingPunct="0">
              <a:tabLst>
                <a:tab pos="3257550" algn="r"/>
              </a:tabLst>
              <a:defRPr sz="2400">
                <a:solidFill>
                  <a:schemeClr val="tx1"/>
                </a:solidFill>
                <a:latin typeface="Arial" pitchFamily="34" charset="0"/>
                <a:ea typeface="ＭＳ Ｐゴシック" pitchFamily="34" charset="-128"/>
              </a:defRPr>
            </a:lvl4pPr>
            <a:lvl5pPr marL="2057400" indent="-228600" eaLnBrk="0" hangingPunct="0">
              <a:tabLst>
                <a:tab pos="3257550" algn="r"/>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3257550" algn="r"/>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3257550" algn="r"/>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3257550" algn="r"/>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3257550" algn="r"/>
              </a:tabLst>
              <a:defRPr sz="2400">
                <a:solidFill>
                  <a:schemeClr val="tx1"/>
                </a:solidFill>
                <a:latin typeface="Arial" pitchFamily="34" charset="0"/>
                <a:ea typeface="ＭＳ Ｐゴシック" pitchFamily="34" charset="-128"/>
              </a:defRPr>
            </a:lvl9pPr>
          </a:lstStyle>
          <a:p>
            <a:pPr eaLnBrk="1" hangingPunct="1">
              <a:lnSpc>
                <a:spcPct val="115000"/>
              </a:lnSpc>
              <a:defRPr/>
            </a:pPr>
            <a:r>
              <a:rPr lang="en-US" altLang="en-US" sz="800" dirty="0">
                <a:solidFill>
                  <a:srgbClr val="707070"/>
                </a:solidFill>
              </a:rPr>
              <a:t>	</a:t>
            </a:r>
            <a:fld id="{9EEF5BC0-0F6B-4389-BA0D-CEA2365C2F33}" type="slidenum">
              <a:rPr lang="en-US" altLang="en-US" sz="800" smtClean="0">
                <a:solidFill>
                  <a:srgbClr val="707070"/>
                </a:solidFill>
              </a:rPr>
              <a:pPr eaLnBrk="1" hangingPunct="1">
                <a:lnSpc>
                  <a:spcPct val="115000"/>
                </a:lnSpc>
                <a:defRPr/>
              </a:pPr>
              <a:t>‹nº›</a:t>
            </a:fld>
            <a:endParaRPr lang="en-US" altLang="en-US" sz="800" dirty="0">
              <a:solidFill>
                <a:srgbClr val="707070"/>
              </a:solidFill>
              <a:latin typeface="Frutiger 45 Light" charset="0"/>
            </a:endParaRPr>
          </a:p>
        </p:txBody>
      </p:sp>
    </p:spTree>
    <p:extLst>
      <p:ext uri="{BB962C8B-B14F-4D97-AF65-F5344CB8AC3E}">
        <p14:creationId xmlns:p14="http://schemas.microsoft.com/office/powerpoint/2010/main" val="3944584735"/>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B16FB06-DC21-4240-9233-054D42290E70}"/>
              </a:ext>
            </a:extLst>
          </p:cNvPr>
          <p:cNvGraphicFramePr>
            <a:graphicFrameLocks noChangeAspect="1"/>
          </p:cNvGraphicFramePr>
          <p:nvPr userDrawn="1">
            <p:custDataLst>
              <p:tags r:id="rId13"/>
            </p:custDataLst>
            <p:extLst>
              <p:ext uri="{D42A27DB-BD31-4B8C-83A1-F6EECF244321}">
                <p14:modId xmlns:p14="http://schemas.microsoft.com/office/powerpoint/2010/main" val="2265854797"/>
              </p:ext>
            </p:extLst>
          </p:nvPr>
        </p:nvGraphicFramePr>
        <p:xfrm>
          <a:off x="1313" y="1313"/>
          <a:ext cx="1313" cy="1313"/>
        </p:xfrm>
        <a:graphic>
          <a:graphicData uri="http://schemas.openxmlformats.org/presentationml/2006/ole">
            <mc:AlternateContent xmlns:mc="http://schemas.openxmlformats.org/markup-compatibility/2006">
              <mc:Choice xmlns:v="urn:schemas-microsoft-com:vml" Requires="v">
                <p:oleObj name="think-cell Slide" r:id="rId15" imgW="395" imgH="394" progId="TCLayout.ActiveDocument.1">
                  <p:embed/>
                </p:oleObj>
              </mc:Choice>
              <mc:Fallback>
                <p:oleObj name="think-cell Slide" r:id="rId15" imgW="395" imgH="394" progId="TCLayout.ActiveDocument.1">
                  <p:embed/>
                  <p:pic>
                    <p:nvPicPr>
                      <p:cNvPr id="5" name="Object 4" hidden="1">
                        <a:extLst>
                          <a:ext uri="{FF2B5EF4-FFF2-40B4-BE49-F238E27FC236}">
                            <a16:creationId xmlns:a16="http://schemas.microsoft.com/office/drawing/2014/main" id="{BB16FB06-DC21-4240-9233-054D42290E70}"/>
                          </a:ext>
                        </a:extLst>
                      </p:cNvPr>
                      <p:cNvPicPr/>
                      <p:nvPr/>
                    </p:nvPicPr>
                    <p:blipFill>
                      <a:blip r:embed="rId16"/>
                      <a:stretch>
                        <a:fillRect/>
                      </a:stretch>
                    </p:blipFill>
                    <p:spPr>
                      <a:xfrm>
                        <a:off x="1313" y="1313"/>
                        <a:ext cx="1313" cy="1313"/>
                      </a:xfrm>
                      <a:prstGeom prst="rect">
                        <a:avLst/>
                      </a:prstGeom>
                    </p:spPr>
                  </p:pic>
                </p:oleObj>
              </mc:Fallback>
            </mc:AlternateContent>
          </a:graphicData>
        </a:graphic>
      </p:graphicFrame>
      <p:sp>
        <p:nvSpPr>
          <p:cNvPr id="2" name="Title Placeholder 1"/>
          <p:cNvSpPr>
            <a:spLocks noGrp="1"/>
          </p:cNvSpPr>
          <p:nvPr>
            <p:ph type="title"/>
          </p:nvPr>
        </p:nvSpPr>
        <p:spPr>
          <a:xfrm>
            <a:off x="693043" y="301905"/>
            <a:ext cx="8694539" cy="1096044"/>
          </a:xfrm>
          <a:prstGeom prst="rect">
            <a:avLst/>
          </a:prstGeom>
        </p:spPr>
        <p:txBody>
          <a:bodyPr vert="horz" lIns="91440" tIns="45720" rIns="91440" bIns="45720" rtlCol="0" anchor="b" anchorCtr="0">
            <a:normAutofit/>
          </a:bodyPr>
          <a:lstStyle/>
          <a:p>
            <a:r>
              <a:rPr lang="en-US"/>
              <a:t>Click to edit Master title style</a:t>
            </a:r>
            <a:endParaRPr lang="en-GB"/>
          </a:p>
        </p:txBody>
      </p:sp>
      <p:sp>
        <p:nvSpPr>
          <p:cNvPr id="3" name="Text Placeholder 2"/>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endParaRPr lang="en-GB"/>
          </a:p>
        </p:txBody>
      </p:sp>
      <p:sp>
        <p:nvSpPr>
          <p:cNvPr id="6" name="Slide Number Placeholder 5"/>
          <p:cNvSpPr>
            <a:spLocks noGrp="1"/>
          </p:cNvSpPr>
          <p:nvPr>
            <p:ph type="sldNum" sz="quarter" idx="4"/>
          </p:nvPr>
        </p:nvSpPr>
        <p:spPr>
          <a:xfrm>
            <a:off x="169322" y="5394667"/>
            <a:ext cx="2268141" cy="105978"/>
          </a:xfrm>
          <a:prstGeom prst="rect">
            <a:avLst/>
          </a:prstGeom>
        </p:spPr>
        <p:txBody>
          <a:bodyPr vert="horz" lIns="0" tIns="0" rIns="0" bIns="0" rtlCol="0" anchor="ctr"/>
          <a:lstStyle>
            <a:lvl1pPr algn="l">
              <a:defRPr sz="1488">
                <a:solidFill>
                  <a:schemeClr val="tx2"/>
                </a:solidFill>
              </a:defRPr>
            </a:lvl1pPr>
          </a:lstStyle>
          <a:p>
            <a:fld id="{8F13AC2A-0483-4479-8CFA-DAC75916E574}" type="slidenum">
              <a:rPr lang="en-GB" smtClean="0"/>
              <a:pPr/>
              <a:t>‹nº›</a:t>
            </a:fld>
            <a:endParaRPr lang="en-GB"/>
          </a:p>
        </p:txBody>
      </p:sp>
      <p:cxnSp>
        <p:nvCxnSpPr>
          <p:cNvPr id="14" name="Straight Connector 13"/>
          <p:cNvCxnSpPr/>
          <p:nvPr userDrawn="1"/>
        </p:nvCxnSpPr>
        <p:spPr>
          <a:xfrm>
            <a:off x="0" y="5461266"/>
            <a:ext cx="114195" cy="0"/>
          </a:xfrm>
          <a:prstGeom prst="line">
            <a:avLst/>
          </a:prstGeom>
          <a:ln w="3175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9329509" y="4886709"/>
            <a:ext cx="568987" cy="613937"/>
          </a:xfrm>
          <a:prstGeom prst="rect">
            <a:avLst/>
          </a:prstGeom>
        </p:spPr>
      </p:pic>
    </p:spTree>
    <p:extLst>
      <p:ext uri="{BB962C8B-B14F-4D97-AF65-F5344CB8AC3E}">
        <p14:creationId xmlns:p14="http://schemas.microsoft.com/office/powerpoint/2010/main" val="4285778604"/>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Lst>
  <p:hf hdr="0" ftr="0" dt="0"/>
  <p:txStyles>
    <p:titleStyle>
      <a:lvl1pPr algn="l" defTabSz="756026" rtl="0" eaLnBrk="1" latinLnBrk="0" hangingPunct="1">
        <a:lnSpc>
          <a:spcPct val="90000"/>
        </a:lnSpc>
        <a:spcBef>
          <a:spcPct val="0"/>
        </a:spcBef>
        <a:buNone/>
        <a:defRPr sz="3307" kern="1200">
          <a:solidFill>
            <a:schemeClr val="tx1"/>
          </a:solidFill>
          <a:latin typeface="+mj-lt"/>
          <a:ea typeface="+mj-ea"/>
          <a:cs typeface="+mj-cs"/>
        </a:defRPr>
      </a:lvl1pPr>
    </p:titleStyle>
    <p:bodyStyle>
      <a:lvl1pPr marL="189006" indent="-189006" algn="l" defTabSz="756026" rtl="0" eaLnBrk="1" latinLnBrk="0" hangingPunct="1">
        <a:lnSpc>
          <a:spcPct val="150000"/>
        </a:lnSpc>
        <a:spcBef>
          <a:spcPts val="827"/>
        </a:spcBef>
        <a:buClr>
          <a:schemeClr val="accent1"/>
        </a:buClr>
        <a:buFont typeface="Arial" panose="020B0604020202020204" pitchFamily="34" charset="0"/>
        <a:buChar char="•"/>
        <a:defRPr sz="1984" kern="1200">
          <a:solidFill>
            <a:schemeClr val="tx2"/>
          </a:solidFill>
          <a:latin typeface="+mn-lt"/>
          <a:ea typeface="+mn-ea"/>
          <a:cs typeface="+mn-cs"/>
        </a:defRPr>
      </a:lvl1pPr>
      <a:lvl2pPr marL="567019" indent="-189006" algn="l" defTabSz="756026" rtl="0" eaLnBrk="1" latinLnBrk="0" hangingPunct="1">
        <a:lnSpc>
          <a:spcPct val="90000"/>
        </a:lnSpc>
        <a:spcBef>
          <a:spcPts val="413"/>
        </a:spcBef>
        <a:buClr>
          <a:schemeClr val="accent1"/>
        </a:buClr>
        <a:buFont typeface="Arial" panose="020B0604020202020204" pitchFamily="34" charset="0"/>
        <a:buChar char="•"/>
        <a:defRPr sz="1984" kern="1200">
          <a:solidFill>
            <a:schemeClr val="bg1"/>
          </a:solidFill>
          <a:latin typeface="+mn-lt"/>
          <a:ea typeface="+mn-ea"/>
          <a:cs typeface="+mn-cs"/>
        </a:defRPr>
      </a:lvl2pPr>
      <a:lvl3pPr marL="945032" indent="-189006" algn="l" defTabSz="756026" rtl="0" eaLnBrk="1" latinLnBrk="0" hangingPunct="1">
        <a:lnSpc>
          <a:spcPct val="90000"/>
        </a:lnSpc>
        <a:spcBef>
          <a:spcPts val="413"/>
        </a:spcBef>
        <a:buClr>
          <a:schemeClr val="accent1"/>
        </a:buClr>
        <a:buFont typeface="Arial" panose="020B0604020202020204" pitchFamily="34" charset="0"/>
        <a:buChar char="•"/>
        <a:defRPr sz="1654" kern="1200">
          <a:solidFill>
            <a:schemeClr val="bg1"/>
          </a:solidFill>
          <a:latin typeface="+mn-lt"/>
          <a:ea typeface="+mn-ea"/>
          <a:cs typeface="+mn-cs"/>
        </a:defRPr>
      </a:lvl3pPr>
      <a:lvl4pPr marL="1323045" indent="-189006" algn="l" defTabSz="756026" rtl="0" eaLnBrk="1" latinLnBrk="0" hangingPunct="1">
        <a:lnSpc>
          <a:spcPct val="90000"/>
        </a:lnSpc>
        <a:spcBef>
          <a:spcPts val="413"/>
        </a:spcBef>
        <a:buClr>
          <a:schemeClr val="accent1"/>
        </a:buClr>
        <a:buFont typeface="Arial" panose="020B0604020202020204" pitchFamily="34" charset="0"/>
        <a:buChar char="•"/>
        <a:defRPr sz="1488" kern="1200">
          <a:solidFill>
            <a:schemeClr val="bg1"/>
          </a:solidFill>
          <a:latin typeface="+mn-lt"/>
          <a:ea typeface="+mn-ea"/>
          <a:cs typeface="+mn-cs"/>
        </a:defRPr>
      </a:lvl4pPr>
      <a:lvl5pPr marL="1701058" indent="-189006" algn="l" defTabSz="756026" rtl="0" eaLnBrk="1" latinLnBrk="0" hangingPunct="1">
        <a:lnSpc>
          <a:spcPct val="90000"/>
        </a:lnSpc>
        <a:spcBef>
          <a:spcPts val="413"/>
        </a:spcBef>
        <a:buClr>
          <a:schemeClr val="accent1"/>
        </a:buClr>
        <a:buFont typeface="Arial" panose="020B0604020202020204" pitchFamily="34" charset="0"/>
        <a:buChar char="•"/>
        <a:defRPr sz="1488" kern="1200">
          <a:solidFill>
            <a:schemeClr val="bg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fld id="{627ED9C8-F09A-4D9E-BEC0-4725162E21FF}" type="datetimeFigureOut">
              <a:rPr lang="en-US" smtClean="0"/>
              <a:t>4/22/2026</a:t>
            </a:fld>
            <a:endParaRPr lang="en-US"/>
          </a:p>
        </p:txBody>
      </p:sp>
      <p:sp>
        <p:nvSpPr>
          <p:cNvPr id="5" name="Footer Placeholder 4"/>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fld id="{8C7D807A-D3EC-4DEA-86E2-120E4093F1A6}" type="slidenum">
              <a:rPr lang="en-US" smtClean="0"/>
              <a:t>‹nº›</a:t>
            </a:fld>
            <a:endParaRPr lang="en-US"/>
          </a:p>
        </p:txBody>
      </p:sp>
    </p:spTree>
    <p:extLst>
      <p:ext uri="{BB962C8B-B14F-4D97-AF65-F5344CB8AC3E}">
        <p14:creationId xmlns:p14="http://schemas.microsoft.com/office/powerpoint/2010/main" val="3931114640"/>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fld id="{E39C77DE-5B00-4490-89E4-E7C43BEABF55}" type="slidenum">
              <a:rPr lang="en-US" smtClean="0"/>
              <a:t>‹nº›</a:t>
            </a:fld>
            <a:endParaRPr lang="en-US"/>
          </a:p>
        </p:txBody>
      </p:sp>
    </p:spTree>
    <p:extLst>
      <p:ext uri="{BB962C8B-B14F-4D97-AF65-F5344CB8AC3E}">
        <p14:creationId xmlns:p14="http://schemas.microsoft.com/office/powerpoint/2010/main" val="2484905248"/>
      </p:ext>
    </p:extLst>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 id="2147484091" r:id="rId12"/>
    <p:sldLayoutId id="2147484092" r:id="rId13"/>
    <p:sldLayoutId id="2147484093" r:id="rId14"/>
    <p:sldLayoutId id="2147484094" r:id="rId15"/>
    <p:sldLayoutId id="2147484095" r:id="rId16"/>
    <p:sldLayoutId id="2147484096" r:id="rId17"/>
    <p:sldLayoutId id="2147484097" r:id="rId18"/>
    <p:sldLayoutId id="2147484098" r:id="rId19"/>
    <p:sldLayoutId id="2147484099" r:id="rId20"/>
    <p:sldLayoutId id="2147484100" r:id="rId21"/>
    <p:sldLayoutId id="2147484101" r:id="rId22"/>
    <p:sldLayoutId id="2147484102" r:id="rId23"/>
    <p:sldLayoutId id="2147484103" r:id="rId24"/>
    <p:sldLayoutId id="2147484104" r:id="rId25"/>
    <p:sldLayoutId id="2147484105" r:id="rId26"/>
    <p:sldLayoutId id="2147484106" r:id="rId27"/>
    <p:sldLayoutId id="2147484107" r:id="rId28"/>
    <p:sldLayoutId id="2147484108" r:id="rId29"/>
    <p:sldLayoutId id="2147484109" r:id="rId30"/>
    <p:sldLayoutId id="2147484110" r:id="rId31"/>
    <p:sldLayoutId id="2147484111" r:id="rId32"/>
    <p:sldLayoutId id="2147484112" r:id="rId33"/>
    <p:sldLayoutId id="2147484113" r:id="rId34"/>
    <p:sldLayoutId id="2147484114" r:id="rId35"/>
  </p:sldLayoutIdLst>
  <p:hf hdr="0" ftr="0" dt="0"/>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8" Type="http://schemas.openxmlformats.org/officeDocument/2006/relationships/tags" Target="../tags/tag89.xml"/><Relationship Id="rId13" Type="http://schemas.openxmlformats.org/officeDocument/2006/relationships/tags" Target="../tags/tag94.xml"/><Relationship Id="rId18" Type="http://schemas.openxmlformats.org/officeDocument/2006/relationships/tags" Target="../tags/tag99.xml"/><Relationship Id="rId26" Type="http://schemas.openxmlformats.org/officeDocument/2006/relationships/image" Target="../media/image1.emf"/><Relationship Id="rId3" Type="http://schemas.openxmlformats.org/officeDocument/2006/relationships/tags" Target="../tags/tag84.xml"/><Relationship Id="rId21" Type="http://schemas.openxmlformats.org/officeDocument/2006/relationships/tags" Target="../tags/tag102.xml"/><Relationship Id="rId7" Type="http://schemas.openxmlformats.org/officeDocument/2006/relationships/tags" Target="../tags/tag88.xml"/><Relationship Id="rId12" Type="http://schemas.openxmlformats.org/officeDocument/2006/relationships/tags" Target="../tags/tag93.xml"/><Relationship Id="rId17" Type="http://schemas.openxmlformats.org/officeDocument/2006/relationships/tags" Target="../tags/tag98.xml"/><Relationship Id="rId25" Type="http://schemas.openxmlformats.org/officeDocument/2006/relationships/oleObject" Target="../embeddings/oleObject6.bin"/><Relationship Id="rId2" Type="http://schemas.openxmlformats.org/officeDocument/2006/relationships/tags" Target="../tags/tag83.xml"/><Relationship Id="rId16" Type="http://schemas.openxmlformats.org/officeDocument/2006/relationships/tags" Target="../tags/tag97.xml"/><Relationship Id="rId20" Type="http://schemas.openxmlformats.org/officeDocument/2006/relationships/tags" Target="../tags/tag101.xml"/><Relationship Id="rId29" Type="http://schemas.openxmlformats.org/officeDocument/2006/relationships/chart" Target="../charts/chart5.xml"/><Relationship Id="rId1" Type="http://schemas.openxmlformats.org/officeDocument/2006/relationships/tags" Target="../tags/tag82.xml"/><Relationship Id="rId6" Type="http://schemas.openxmlformats.org/officeDocument/2006/relationships/tags" Target="../tags/tag87.xml"/><Relationship Id="rId11" Type="http://schemas.openxmlformats.org/officeDocument/2006/relationships/tags" Target="../tags/tag92.xml"/><Relationship Id="rId24" Type="http://schemas.openxmlformats.org/officeDocument/2006/relationships/notesSlide" Target="../notesSlides/notesSlide8.xml"/><Relationship Id="rId5" Type="http://schemas.openxmlformats.org/officeDocument/2006/relationships/tags" Target="../tags/tag86.xml"/><Relationship Id="rId15" Type="http://schemas.openxmlformats.org/officeDocument/2006/relationships/tags" Target="../tags/tag96.xml"/><Relationship Id="rId23" Type="http://schemas.openxmlformats.org/officeDocument/2006/relationships/slideLayout" Target="../slideLayouts/slideLayout69.xml"/><Relationship Id="rId28" Type="http://schemas.openxmlformats.org/officeDocument/2006/relationships/image" Target="../media/image23.png"/><Relationship Id="rId10" Type="http://schemas.openxmlformats.org/officeDocument/2006/relationships/tags" Target="../tags/tag91.xml"/><Relationship Id="rId19" Type="http://schemas.openxmlformats.org/officeDocument/2006/relationships/tags" Target="../tags/tag100.xml"/><Relationship Id="rId4" Type="http://schemas.openxmlformats.org/officeDocument/2006/relationships/tags" Target="../tags/tag85.xml"/><Relationship Id="rId9" Type="http://schemas.openxmlformats.org/officeDocument/2006/relationships/tags" Target="../tags/tag90.xml"/><Relationship Id="rId14" Type="http://schemas.openxmlformats.org/officeDocument/2006/relationships/tags" Target="../tags/tag95.xml"/><Relationship Id="rId22" Type="http://schemas.openxmlformats.org/officeDocument/2006/relationships/tags" Target="../tags/tag103.xml"/><Relationship Id="rId27" Type="http://schemas.openxmlformats.org/officeDocument/2006/relationships/image" Target="../media/image22.png"/><Relationship Id="rId30"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notesSlide" Target="../notesSlides/notesSlide9.xml"/><Relationship Id="rId7" Type="http://schemas.openxmlformats.org/officeDocument/2006/relationships/image" Target="../media/image23.png"/><Relationship Id="rId2" Type="http://schemas.openxmlformats.org/officeDocument/2006/relationships/slideLayout" Target="../slideLayouts/slideLayout69.xml"/><Relationship Id="rId1" Type="http://schemas.openxmlformats.org/officeDocument/2006/relationships/tags" Target="../tags/tag104.xml"/><Relationship Id="rId6" Type="http://schemas.openxmlformats.org/officeDocument/2006/relationships/image" Target="../media/image22.png"/><Relationship Id="rId5" Type="http://schemas.openxmlformats.org/officeDocument/2006/relationships/image" Target="../media/image1.emf"/><Relationship Id="rId10" Type="http://schemas.openxmlformats.org/officeDocument/2006/relationships/hyperlink" Target="https://miro.com/app/board/o9J_lI6qjS0=/" TargetMode="External"/><Relationship Id="rId4" Type="http://schemas.openxmlformats.org/officeDocument/2006/relationships/oleObject" Target="../embeddings/oleObject6.bin"/><Relationship Id="rId9"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notesSlide" Target="../notesSlides/notesSlide10.xml"/><Relationship Id="rId7" Type="http://schemas.openxmlformats.org/officeDocument/2006/relationships/image" Target="../media/image23.png"/><Relationship Id="rId2" Type="http://schemas.openxmlformats.org/officeDocument/2006/relationships/slideLayout" Target="../slideLayouts/slideLayout69.xml"/><Relationship Id="rId1" Type="http://schemas.openxmlformats.org/officeDocument/2006/relationships/tags" Target="../tags/tag105.xml"/><Relationship Id="rId6" Type="http://schemas.openxmlformats.org/officeDocument/2006/relationships/image" Target="../media/image22.png"/><Relationship Id="rId11" Type="http://schemas.openxmlformats.org/officeDocument/2006/relationships/hyperlink" Target="https://miro.com/app/board/o9J_lI6qjS0=/" TargetMode="External"/><Relationship Id="rId5" Type="http://schemas.openxmlformats.org/officeDocument/2006/relationships/image" Target="../media/image1.emf"/><Relationship Id="rId10" Type="http://schemas.openxmlformats.org/officeDocument/2006/relationships/image" Target="../media/image54.png"/><Relationship Id="rId4" Type="http://schemas.openxmlformats.org/officeDocument/2006/relationships/oleObject" Target="../embeddings/oleObject6.bin"/><Relationship Id="rId9" Type="http://schemas.openxmlformats.org/officeDocument/2006/relationships/image" Target="../media/image53.pn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jpeg"/><Relationship Id="rId3" Type="http://schemas.openxmlformats.org/officeDocument/2006/relationships/notesSlide" Target="../notesSlides/notesSlide1.xml"/><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jpeg"/><Relationship Id="rId2" Type="http://schemas.openxmlformats.org/officeDocument/2006/relationships/slideLayout" Target="../slideLayouts/slideLayout69.xml"/><Relationship Id="rId16" Type="http://schemas.openxmlformats.org/officeDocument/2006/relationships/image" Target="../media/image21.png"/><Relationship Id="rId20" Type="http://schemas.openxmlformats.org/officeDocument/2006/relationships/image" Target="../media/image25.jpg"/><Relationship Id="rId29" Type="http://schemas.openxmlformats.org/officeDocument/2006/relationships/image" Target="../media/image34.png"/><Relationship Id="rId1" Type="http://schemas.openxmlformats.org/officeDocument/2006/relationships/tags" Target="../tags/tag8.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jpeg"/><Relationship Id="rId32" Type="http://schemas.openxmlformats.org/officeDocument/2006/relationships/image" Target="../media/image37.png"/><Relationship Id="rId5" Type="http://schemas.openxmlformats.org/officeDocument/2006/relationships/image" Target="../media/image1.emf"/><Relationship Id="rId15" Type="http://schemas.openxmlformats.org/officeDocument/2006/relationships/image" Target="../media/image20.png"/><Relationship Id="rId23" Type="http://schemas.openxmlformats.org/officeDocument/2006/relationships/image" Target="../media/image28.jpeg"/><Relationship Id="rId28" Type="http://schemas.openxmlformats.org/officeDocument/2006/relationships/image" Target="../media/image33.jpeg"/><Relationship Id="rId10" Type="http://schemas.openxmlformats.org/officeDocument/2006/relationships/image" Target="../media/image15.png"/><Relationship Id="rId19" Type="http://schemas.openxmlformats.org/officeDocument/2006/relationships/image" Target="../media/image24.jpg"/><Relationship Id="rId31" Type="http://schemas.openxmlformats.org/officeDocument/2006/relationships/image" Target="../media/image36.png"/><Relationship Id="rId4" Type="http://schemas.openxmlformats.org/officeDocument/2006/relationships/oleObject" Target="../embeddings/oleObject6.bin"/><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jpeg"/><Relationship Id="rId27" Type="http://schemas.openxmlformats.org/officeDocument/2006/relationships/image" Target="../media/image32.jpeg"/><Relationship Id="rId30" Type="http://schemas.openxmlformats.org/officeDocument/2006/relationships/image" Target="../media/image35.jp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8.png"/><Relationship Id="rId18" Type="http://schemas.openxmlformats.org/officeDocument/2006/relationships/image" Target="../media/image39.jpeg"/><Relationship Id="rId3" Type="http://schemas.openxmlformats.org/officeDocument/2006/relationships/notesSlide" Target="../notesSlides/notesSlide2.xml"/><Relationship Id="rId21" Type="http://schemas.openxmlformats.org/officeDocument/2006/relationships/image" Target="../media/image42.jpeg"/><Relationship Id="rId7" Type="http://schemas.openxmlformats.org/officeDocument/2006/relationships/image" Target="../media/image15.png"/><Relationship Id="rId12" Type="http://schemas.openxmlformats.org/officeDocument/2006/relationships/image" Target="../media/image17.png"/><Relationship Id="rId17" Type="http://schemas.openxmlformats.org/officeDocument/2006/relationships/image" Target="../media/image38.jpeg"/><Relationship Id="rId25" Type="http://schemas.openxmlformats.org/officeDocument/2006/relationships/image" Target="../media/image22.png"/><Relationship Id="rId2" Type="http://schemas.openxmlformats.org/officeDocument/2006/relationships/slideLayout" Target="../slideLayouts/slideLayout40.xml"/><Relationship Id="rId16" Type="http://schemas.openxmlformats.org/officeDocument/2006/relationships/image" Target="../media/image29.jpeg"/><Relationship Id="rId20" Type="http://schemas.openxmlformats.org/officeDocument/2006/relationships/image" Target="../media/image41.jpeg"/><Relationship Id="rId1" Type="http://schemas.openxmlformats.org/officeDocument/2006/relationships/tags" Target="../tags/tag9.xml"/><Relationship Id="rId6" Type="http://schemas.openxmlformats.org/officeDocument/2006/relationships/image" Target="../media/image14.png"/><Relationship Id="rId11" Type="http://schemas.openxmlformats.org/officeDocument/2006/relationships/image" Target="../media/image31.jpeg"/><Relationship Id="rId24" Type="http://schemas.openxmlformats.org/officeDocument/2006/relationships/image" Target="../media/image23.png"/><Relationship Id="rId5" Type="http://schemas.openxmlformats.org/officeDocument/2006/relationships/image" Target="../media/image1.emf"/><Relationship Id="rId15" Type="http://schemas.openxmlformats.org/officeDocument/2006/relationships/image" Target="../media/image30.jpeg"/><Relationship Id="rId23" Type="http://schemas.openxmlformats.org/officeDocument/2006/relationships/image" Target="../media/image44.png"/><Relationship Id="rId10" Type="http://schemas.openxmlformats.org/officeDocument/2006/relationships/image" Target="../media/image28.jpeg"/><Relationship Id="rId19" Type="http://schemas.openxmlformats.org/officeDocument/2006/relationships/image" Target="../media/image40.jpeg"/><Relationship Id="rId4" Type="http://schemas.openxmlformats.org/officeDocument/2006/relationships/oleObject" Target="../embeddings/oleObject7.bin"/><Relationship Id="rId9" Type="http://schemas.openxmlformats.org/officeDocument/2006/relationships/image" Target="../media/image20.png"/><Relationship Id="rId14" Type="http://schemas.openxmlformats.org/officeDocument/2006/relationships/image" Target="../media/image27.jpeg"/><Relationship Id="rId22" Type="http://schemas.openxmlformats.org/officeDocument/2006/relationships/image" Target="../media/image43.jpeg"/></Relationships>
</file>

<file path=ppt/slides/_rels/slide4.xml.rels><?xml version="1.0" encoding="UTF-8" standalone="yes"?>
<Relationships xmlns="http://schemas.openxmlformats.org/package/2006/relationships"><Relationship Id="rId8" Type="http://schemas.openxmlformats.org/officeDocument/2006/relationships/hyperlink" Target="https://app.powerbi.com/groups/me/reports/d9bc02fa-1678-463f-b3c8-d575b025d6b6/ReportSectione0885e0dd5ac7dcee350?ctid=d4de515c-b48a-4922-bdeb-e83ab400ce1c&amp;experience=power-bi" TargetMode="External"/><Relationship Id="rId13" Type="http://schemas.openxmlformats.org/officeDocument/2006/relationships/hyperlink" Target="https://app.powerbi.com/groups/me/reports/d9bc02fa-1678-463f-b3c8-d575b025d6b6/?pbi_source=PowerPoint" TargetMode="External"/><Relationship Id="rId3" Type="http://schemas.openxmlformats.org/officeDocument/2006/relationships/notesSlide" Target="../notesSlides/notesSlide3.xml"/><Relationship Id="rId7" Type="http://schemas.openxmlformats.org/officeDocument/2006/relationships/image" Target="../media/image23.png"/><Relationship Id="rId12" Type="http://schemas.openxmlformats.org/officeDocument/2006/relationships/image" Target="../media/image30.jpeg"/><Relationship Id="rId2" Type="http://schemas.openxmlformats.org/officeDocument/2006/relationships/slideLayout" Target="../slideLayouts/slideLayout69.xml"/><Relationship Id="rId1" Type="http://schemas.openxmlformats.org/officeDocument/2006/relationships/tags" Target="../tags/tag10.xml"/><Relationship Id="rId6" Type="http://schemas.openxmlformats.org/officeDocument/2006/relationships/image" Target="../media/image22.png"/><Relationship Id="rId11" Type="http://schemas.openxmlformats.org/officeDocument/2006/relationships/image" Target="../media/image47.jpeg"/><Relationship Id="rId5" Type="http://schemas.openxmlformats.org/officeDocument/2006/relationships/image" Target="../media/image1.emf"/><Relationship Id="rId10" Type="http://schemas.openxmlformats.org/officeDocument/2006/relationships/image" Target="../media/image46.jpeg"/><Relationship Id="rId4" Type="http://schemas.openxmlformats.org/officeDocument/2006/relationships/oleObject" Target="../embeddings/oleObject6.bin"/><Relationship Id="rId9" Type="http://schemas.openxmlformats.org/officeDocument/2006/relationships/image" Target="../media/image45.jpeg"/><Relationship Id="rId14"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18" Type="http://schemas.openxmlformats.org/officeDocument/2006/relationships/tags" Target="../tags/tag28.xml"/><Relationship Id="rId26" Type="http://schemas.openxmlformats.org/officeDocument/2006/relationships/oleObject" Target="../embeddings/oleObject6.bin"/><Relationship Id="rId3" Type="http://schemas.openxmlformats.org/officeDocument/2006/relationships/tags" Target="../tags/tag13.xml"/><Relationship Id="rId21" Type="http://schemas.openxmlformats.org/officeDocument/2006/relationships/tags" Target="../tags/tag31.xml"/><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tags" Target="../tags/tag27.xml"/><Relationship Id="rId25" Type="http://schemas.openxmlformats.org/officeDocument/2006/relationships/notesSlide" Target="../notesSlides/notesSlide4.xml"/><Relationship Id="rId2" Type="http://schemas.openxmlformats.org/officeDocument/2006/relationships/tags" Target="../tags/tag12.xml"/><Relationship Id="rId16" Type="http://schemas.openxmlformats.org/officeDocument/2006/relationships/tags" Target="../tags/tag26.xml"/><Relationship Id="rId20" Type="http://schemas.openxmlformats.org/officeDocument/2006/relationships/tags" Target="../tags/tag30.xml"/><Relationship Id="rId29" Type="http://schemas.openxmlformats.org/officeDocument/2006/relationships/image" Target="../media/image23.png"/><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24" Type="http://schemas.openxmlformats.org/officeDocument/2006/relationships/slideLayout" Target="../slideLayouts/slideLayout69.xml"/><Relationship Id="rId5" Type="http://schemas.openxmlformats.org/officeDocument/2006/relationships/tags" Target="../tags/tag15.xml"/><Relationship Id="rId15" Type="http://schemas.openxmlformats.org/officeDocument/2006/relationships/tags" Target="../tags/tag25.xml"/><Relationship Id="rId23" Type="http://schemas.openxmlformats.org/officeDocument/2006/relationships/tags" Target="../tags/tag33.xml"/><Relationship Id="rId28" Type="http://schemas.openxmlformats.org/officeDocument/2006/relationships/image" Target="../media/image22.png"/><Relationship Id="rId10" Type="http://schemas.openxmlformats.org/officeDocument/2006/relationships/tags" Target="../tags/tag20.xml"/><Relationship Id="rId19" Type="http://schemas.openxmlformats.org/officeDocument/2006/relationships/tags" Target="../tags/tag29.xml"/><Relationship Id="rId31" Type="http://schemas.openxmlformats.org/officeDocument/2006/relationships/chart" Target="../charts/chart1.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tags" Target="../tags/tag24.xml"/><Relationship Id="rId22" Type="http://schemas.openxmlformats.org/officeDocument/2006/relationships/tags" Target="../tags/tag32.xml"/><Relationship Id="rId27" Type="http://schemas.openxmlformats.org/officeDocument/2006/relationships/image" Target="../media/image1.emf"/><Relationship Id="rId30" Type="http://schemas.openxmlformats.org/officeDocument/2006/relationships/image" Target="../media/image49.jpeg"/></Relationships>
</file>

<file path=ppt/slides/_rels/slide7.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tags" Target="../tags/tag46.xml"/><Relationship Id="rId18" Type="http://schemas.openxmlformats.org/officeDocument/2006/relationships/image" Target="../media/image47.jpeg"/><Relationship Id="rId3" Type="http://schemas.openxmlformats.org/officeDocument/2006/relationships/tags" Target="../tags/tag36.xml"/><Relationship Id="rId21" Type="http://schemas.openxmlformats.org/officeDocument/2006/relationships/image" Target="../media/image22.png"/><Relationship Id="rId7" Type="http://schemas.openxmlformats.org/officeDocument/2006/relationships/tags" Target="../tags/tag40.xml"/><Relationship Id="rId12" Type="http://schemas.openxmlformats.org/officeDocument/2006/relationships/tags" Target="../tags/tag45.xml"/><Relationship Id="rId17" Type="http://schemas.openxmlformats.org/officeDocument/2006/relationships/notesSlide" Target="../notesSlides/notesSlide5.xml"/><Relationship Id="rId2" Type="http://schemas.openxmlformats.org/officeDocument/2006/relationships/tags" Target="../tags/tag35.xml"/><Relationship Id="rId16" Type="http://schemas.openxmlformats.org/officeDocument/2006/relationships/slideLayout" Target="../slideLayouts/slideLayout69.xml"/><Relationship Id="rId20" Type="http://schemas.openxmlformats.org/officeDocument/2006/relationships/image" Target="../media/image1.emf"/><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5" Type="http://schemas.openxmlformats.org/officeDocument/2006/relationships/tags" Target="../tags/tag38.xml"/><Relationship Id="rId15" Type="http://schemas.openxmlformats.org/officeDocument/2006/relationships/tags" Target="../tags/tag48.xml"/><Relationship Id="rId23" Type="http://schemas.openxmlformats.org/officeDocument/2006/relationships/chart" Target="../charts/chart2.xml"/><Relationship Id="rId10" Type="http://schemas.openxmlformats.org/officeDocument/2006/relationships/tags" Target="../tags/tag43.xml"/><Relationship Id="rId19" Type="http://schemas.openxmlformats.org/officeDocument/2006/relationships/oleObject" Target="../embeddings/oleObject6.bin"/><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tags" Target="../tags/tag47.xml"/><Relationship Id="rId22"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tags" Target="../tags/tag61.xml"/><Relationship Id="rId18" Type="http://schemas.openxmlformats.org/officeDocument/2006/relationships/tags" Target="../tags/tag66.xml"/><Relationship Id="rId26" Type="http://schemas.openxmlformats.org/officeDocument/2006/relationships/image" Target="../media/image1.emf"/><Relationship Id="rId3" Type="http://schemas.openxmlformats.org/officeDocument/2006/relationships/tags" Target="../tags/tag51.xml"/><Relationship Id="rId21" Type="http://schemas.openxmlformats.org/officeDocument/2006/relationships/tags" Target="../tags/tag69.xml"/><Relationship Id="rId7" Type="http://schemas.openxmlformats.org/officeDocument/2006/relationships/tags" Target="../tags/tag55.xml"/><Relationship Id="rId12" Type="http://schemas.openxmlformats.org/officeDocument/2006/relationships/tags" Target="../tags/tag60.xml"/><Relationship Id="rId17" Type="http://schemas.openxmlformats.org/officeDocument/2006/relationships/tags" Target="../tags/tag65.xml"/><Relationship Id="rId25" Type="http://schemas.openxmlformats.org/officeDocument/2006/relationships/oleObject" Target="../embeddings/oleObject6.bin"/><Relationship Id="rId2" Type="http://schemas.openxmlformats.org/officeDocument/2006/relationships/tags" Target="../tags/tag50.xml"/><Relationship Id="rId16" Type="http://schemas.openxmlformats.org/officeDocument/2006/relationships/tags" Target="../tags/tag64.xml"/><Relationship Id="rId20" Type="http://schemas.openxmlformats.org/officeDocument/2006/relationships/tags" Target="../tags/tag68.xml"/><Relationship Id="rId29" Type="http://schemas.openxmlformats.org/officeDocument/2006/relationships/image" Target="../media/image50.jpeg"/><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tags" Target="../tags/tag59.xml"/><Relationship Id="rId24" Type="http://schemas.openxmlformats.org/officeDocument/2006/relationships/notesSlide" Target="../notesSlides/notesSlide6.xml"/><Relationship Id="rId5" Type="http://schemas.openxmlformats.org/officeDocument/2006/relationships/tags" Target="../tags/tag53.xml"/><Relationship Id="rId15" Type="http://schemas.openxmlformats.org/officeDocument/2006/relationships/tags" Target="../tags/tag63.xml"/><Relationship Id="rId23" Type="http://schemas.openxmlformats.org/officeDocument/2006/relationships/slideLayout" Target="../slideLayouts/slideLayout69.xml"/><Relationship Id="rId28" Type="http://schemas.openxmlformats.org/officeDocument/2006/relationships/image" Target="../media/image23.png"/><Relationship Id="rId10" Type="http://schemas.openxmlformats.org/officeDocument/2006/relationships/tags" Target="../tags/tag58.xml"/><Relationship Id="rId19" Type="http://schemas.openxmlformats.org/officeDocument/2006/relationships/tags" Target="../tags/tag67.xml"/><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tags" Target="../tags/tag62.xml"/><Relationship Id="rId22" Type="http://schemas.openxmlformats.org/officeDocument/2006/relationships/tags" Target="../tags/tag70.xml"/><Relationship Id="rId27" Type="http://schemas.openxmlformats.org/officeDocument/2006/relationships/image" Target="../media/image22.png"/><Relationship Id="rId30" Type="http://schemas.openxmlformats.org/officeDocument/2006/relationships/chart" Target="../charts/chart3.xml"/></Relationships>
</file>

<file path=ppt/slides/_rels/slide9.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notesSlide" Target="../notesSlides/notesSlide7.xml"/><Relationship Id="rId18" Type="http://schemas.openxmlformats.org/officeDocument/2006/relationships/image" Target="../media/image23.png"/><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slideLayout" Target="../slideLayouts/slideLayout69.xml"/><Relationship Id="rId17" Type="http://schemas.openxmlformats.org/officeDocument/2006/relationships/image" Target="../media/image22.png"/><Relationship Id="rId2" Type="http://schemas.openxmlformats.org/officeDocument/2006/relationships/tags" Target="../tags/tag72.xml"/><Relationship Id="rId16" Type="http://schemas.openxmlformats.org/officeDocument/2006/relationships/image" Target="../media/image1.emf"/><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tags" Target="../tags/tag81.xml"/><Relationship Id="rId5" Type="http://schemas.openxmlformats.org/officeDocument/2006/relationships/tags" Target="../tags/tag75.xml"/><Relationship Id="rId15" Type="http://schemas.openxmlformats.org/officeDocument/2006/relationships/oleObject" Target="../embeddings/oleObject6.bin"/><Relationship Id="rId10" Type="http://schemas.openxmlformats.org/officeDocument/2006/relationships/tags" Target="../tags/tag80.xml"/><Relationship Id="rId19" Type="http://schemas.openxmlformats.org/officeDocument/2006/relationships/chart" Target="../charts/chart4.xml"/><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object 4">
            <a:extLst>
              <a:ext uri="{FF2B5EF4-FFF2-40B4-BE49-F238E27FC236}">
                <a16:creationId xmlns:a16="http://schemas.microsoft.com/office/drawing/2014/main" id="{5D9A09A5-C4C8-EF53-C8C9-343011EADB09}"/>
              </a:ext>
            </a:extLst>
          </p:cNvPr>
          <p:cNvSpPr txBox="1"/>
          <p:nvPr/>
        </p:nvSpPr>
        <p:spPr>
          <a:xfrm>
            <a:off x="1081566" y="2008102"/>
            <a:ext cx="7271113" cy="2181574"/>
          </a:xfrm>
          <a:prstGeom prst="rect">
            <a:avLst/>
          </a:prstGeom>
        </p:spPr>
        <p:txBody>
          <a:bodyPr vert="horz" wrap="square" lIns="0" tIns="14176" rIns="0" bIns="0" rtlCol="0" anchor="t">
            <a:spAutoFit/>
          </a:bodyPr>
          <a:lstStyle/>
          <a:p>
            <a:pPr marL="10500" defTabSz="378013" fontAlgn="auto">
              <a:spcBef>
                <a:spcPts val="112"/>
              </a:spcBef>
              <a:spcAft>
                <a:spcPts val="0"/>
              </a:spcAft>
            </a:pPr>
            <a:r>
              <a:rPr lang="pt-PT" sz="5400" b="1" spc="-8" dirty="0">
                <a:solidFill>
                  <a:srgbClr val="FFFFFF"/>
                </a:solidFill>
                <a:latin typeface="Roboto Thin"/>
                <a:ea typeface="+mn-ea"/>
                <a:cs typeface="Roboto Thin"/>
              </a:rPr>
              <a:t>Universo Operations </a:t>
            </a:r>
            <a:r>
              <a:rPr lang="pt-PT" sz="5400" b="1" spc="-8" dirty="0" err="1">
                <a:solidFill>
                  <a:srgbClr val="FFFFFF"/>
                </a:solidFill>
                <a:latin typeface="Roboto Thin"/>
                <a:ea typeface="+mn-ea"/>
                <a:cs typeface="Roboto Thin"/>
              </a:rPr>
              <a:t>Account</a:t>
            </a:r>
            <a:r>
              <a:rPr lang="pt-PT" sz="5400" b="1" spc="-8" dirty="0">
                <a:solidFill>
                  <a:srgbClr val="FFFFFF"/>
                </a:solidFill>
                <a:latin typeface="Roboto Thin"/>
                <a:ea typeface="+mn-ea"/>
                <a:cs typeface="Roboto Thin"/>
              </a:rPr>
              <a:t> Management</a:t>
            </a:r>
          </a:p>
          <a:p>
            <a:pPr marL="10500" defTabSz="378013" fontAlgn="auto">
              <a:spcBef>
                <a:spcPts val="112"/>
              </a:spcBef>
              <a:spcAft>
                <a:spcPts val="0"/>
              </a:spcAft>
            </a:pPr>
            <a:r>
              <a:rPr lang="pt-PT" sz="3200" spc="-8" dirty="0">
                <a:solidFill>
                  <a:srgbClr val="FFFFFF"/>
                </a:solidFill>
                <a:latin typeface="Roboto Thin"/>
                <a:ea typeface="Roboto Thin"/>
                <a:cs typeface="Roboto Thin"/>
              </a:rPr>
              <a:t>IOW </a:t>
            </a:r>
            <a:r>
              <a:rPr lang="pt-PT" sz="3200" spc="-8" dirty="0" err="1">
                <a:solidFill>
                  <a:srgbClr val="FFFFFF"/>
                </a:solidFill>
                <a:latin typeface="Roboto Thin"/>
                <a:ea typeface="Roboto Thin"/>
                <a:cs typeface="Roboto Thin"/>
              </a:rPr>
              <a:t>Study</a:t>
            </a:r>
            <a:r>
              <a:rPr lang="pt-PT" sz="3200" spc="-8" dirty="0">
                <a:solidFill>
                  <a:srgbClr val="FFFFFF"/>
                </a:solidFill>
                <a:latin typeface="Roboto Thin"/>
                <a:ea typeface="Roboto Thin"/>
                <a:cs typeface="Roboto Thin"/>
              </a:rPr>
              <a:t> Tour</a:t>
            </a:r>
          </a:p>
        </p:txBody>
      </p:sp>
      <p:pic>
        <p:nvPicPr>
          <p:cNvPr id="9" name="Picture 8" descr="A black and white logo&#10;&#10;Description automatically generated">
            <a:extLst>
              <a:ext uri="{FF2B5EF4-FFF2-40B4-BE49-F238E27FC236}">
                <a16:creationId xmlns:a16="http://schemas.microsoft.com/office/drawing/2014/main" id="{577F9D90-EE5C-120D-B7AA-CC1B594D0A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240" y="587674"/>
            <a:ext cx="3693814" cy="851015"/>
          </a:xfrm>
          <a:prstGeom prst="rect">
            <a:avLst/>
          </a:prstGeom>
        </p:spPr>
      </p:pic>
      <p:sp>
        <p:nvSpPr>
          <p:cNvPr id="4" name="TextBox 3">
            <a:extLst>
              <a:ext uri="{FF2B5EF4-FFF2-40B4-BE49-F238E27FC236}">
                <a16:creationId xmlns:a16="http://schemas.microsoft.com/office/drawing/2014/main" id="{7FF21DF7-B323-3DB8-6C8F-86A59E1ADC29}"/>
              </a:ext>
            </a:extLst>
          </p:cNvPr>
          <p:cNvSpPr txBox="1"/>
          <p:nvPr/>
        </p:nvSpPr>
        <p:spPr>
          <a:xfrm>
            <a:off x="7836596" y="587674"/>
            <a:ext cx="1540804" cy="279924"/>
          </a:xfrm>
          <a:prstGeom prst="rect">
            <a:avLst/>
          </a:prstGeom>
          <a:noFill/>
        </p:spPr>
        <p:txBody>
          <a:bodyPr wrap="square" lIns="75605" tIns="37802" rIns="75605" bIns="37802" rtlCol="0" anchor="t">
            <a:spAutoFit/>
          </a:bodyPr>
          <a:lstStyle/>
          <a:p>
            <a:pPr algn="r" defTabSz="378013" fontAlgn="auto">
              <a:spcBef>
                <a:spcPts val="0"/>
              </a:spcBef>
              <a:spcAft>
                <a:spcPts val="0"/>
              </a:spcAft>
            </a:pPr>
            <a:r>
              <a:rPr lang="en-GB" sz="1323" dirty="0">
                <a:solidFill>
                  <a:srgbClr val="FFFFFF"/>
                </a:solidFill>
                <a:latin typeface="Roboto"/>
                <a:ea typeface="Roboto"/>
                <a:cs typeface="Roboto"/>
              </a:rPr>
              <a:t>21 April </a:t>
            </a:r>
            <a:r>
              <a:rPr lang="en-PT" sz="1323" dirty="0">
                <a:solidFill>
                  <a:srgbClr val="FFFFFF"/>
                </a:solidFill>
                <a:latin typeface="Roboto"/>
                <a:ea typeface="Roboto"/>
                <a:cs typeface="Roboto"/>
              </a:rPr>
              <a:t>202</a:t>
            </a:r>
            <a:r>
              <a:rPr lang="en-GB" sz="1323" dirty="0">
                <a:solidFill>
                  <a:srgbClr val="FFFFFF"/>
                </a:solidFill>
                <a:latin typeface="Roboto"/>
                <a:ea typeface="Roboto"/>
                <a:cs typeface="Roboto"/>
              </a:rPr>
              <a:t>6</a:t>
            </a:r>
            <a:endParaRPr lang="en-PT" sz="1323" dirty="0">
              <a:solidFill>
                <a:srgbClr val="FFFFFF"/>
              </a:solidFill>
              <a:latin typeface="Roboto"/>
              <a:ea typeface="Roboto"/>
              <a:cs typeface="Roboto"/>
            </a:endParaRPr>
          </a:p>
        </p:txBody>
      </p:sp>
    </p:spTree>
    <p:extLst>
      <p:ext uri="{BB962C8B-B14F-4D97-AF65-F5344CB8AC3E}">
        <p14:creationId xmlns:p14="http://schemas.microsoft.com/office/powerpoint/2010/main" val="3349562446"/>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4F565-7356-9D3F-67AD-B61118B4BAA6}"/>
            </a:ext>
          </a:extLst>
        </p:cNvPr>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0233DC4-032A-063B-EADF-796BE6FCF7DA}"/>
              </a:ext>
            </a:extLst>
          </p:cNvPr>
          <p:cNvGraphicFramePr>
            <a:graphicFrameLocks noChangeAspect="1"/>
          </p:cNvGraphicFramePr>
          <p:nvPr>
            <p:custDataLst>
              <p:tags r:id="rId1"/>
            </p:custDataLst>
          </p:nvPr>
        </p:nvGraphicFramePr>
        <p:xfrm>
          <a:off x="1312" y="1412"/>
          <a:ext cx="1313" cy="1313"/>
        </p:xfrm>
        <a:graphic>
          <a:graphicData uri="http://schemas.openxmlformats.org/presentationml/2006/ole">
            <mc:AlternateContent xmlns:mc="http://schemas.openxmlformats.org/markup-compatibility/2006">
              <mc:Choice xmlns:v="urn:schemas-microsoft-com:vml" Requires="v">
                <p:oleObj name="think-cell Slide" r:id="rId25" imgW="473" imgH="476" progId="TCLayout.ActiveDocument.1">
                  <p:embed/>
                </p:oleObj>
              </mc:Choice>
              <mc:Fallback>
                <p:oleObj name="think-cell Slide" r:id="rId25" imgW="473" imgH="476" progId="TCLayout.ActiveDocument.1">
                  <p:embed/>
                  <p:pic>
                    <p:nvPicPr>
                      <p:cNvPr id="3" name="Object 2" hidden="1">
                        <a:extLst>
                          <a:ext uri="{FF2B5EF4-FFF2-40B4-BE49-F238E27FC236}">
                            <a16:creationId xmlns:a16="http://schemas.microsoft.com/office/drawing/2014/main" id="{A0233DC4-032A-063B-EADF-796BE6FCF7DA}"/>
                          </a:ext>
                        </a:extLst>
                      </p:cNvPr>
                      <p:cNvPicPr/>
                      <p:nvPr/>
                    </p:nvPicPr>
                    <p:blipFill>
                      <a:blip r:embed="rId26"/>
                      <a:stretch>
                        <a:fillRect/>
                      </a:stretch>
                    </p:blipFill>
                    <p:spPr>
                      <a:xfrm>
                        <a:off x="1312" y="1412"/>
                        <a:ext cx="1313" cy="1313"/>
                      </a:xfrm>
                      <a:prstGeom prst="rect">
                        <a:avLst/>
                      </a:prstGeom>
                    </p:spPr>
                  </p:pic>
                </p:oleObj>
              </mc:Fallback>
            </mc:AlternateContent>
          </a:graphicData>
        </a:graphic>
      </p:graphicFrame>
      <p:pic>
        <p:nvPicPr>
          <p:cNvPr id="7" name="Picture 10" descr="A colorful circle with black background&#10;&#10;Description automatically generated">
            <a:extLst>
              <a:ext uri="{FF2B5EF4-FFF2-40B4-BE49-F238E27FC236}">
                <a16:creationId xmlns:a16="http://schemas.microsoft.com/office/drawing/2014/main" id="{83E326C0-522A-73CA-420E-6B1618D02DD8}"/>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9091702" y="4681528"/>
            <a:ext cx="988922" cy="988922"/>
          </a:xfrm>
          <a:prstGeom prst="rect">
            <a:avLst/>
          </a:prstGeom>
        </p:spPr>
      </p:pic>
      <p:sp>
        <p:nvSpPr>
          <p:cNvPr id="19" name="TextBox 5">
            <a:extLst>
              <a:ext uri="{FF2B5EF4-FFF2-40B4-BE49-F238E27FC236}">
                <a16:creationId xmlns:a16="http://schemas.microsoft.com/office/drawing/2014/main" id="{F965B81C-8859-8224-FA01-2A0B6BBD717E}"/>
              </a:ext>
            </a:extLst>
          </p:cNvPr>
          <p:cNvSpPr txBox="1"/>
          <p:nvPr/>
        </p:nvSpPr>
        <p:spPr>
          <a:xfrm>
            <a:off x="9497077" y="5259435"/>
            <a:ext cx="467109" cy="295915"/>
          </a:xfrm>
          <a:prstGeom prst="rect">
            <a:avLst/>
          </a:prstGeom>
          <a:noFill/>
        </p:spPr>
        <p:txBody>
          <a:bodyPr wrap="square" rtlCol="0">
            <a:spAutoFit/>
          </a:bodyPr>
          <a:lstStyle/>
          <a:p>
            <a:pPr algn="r" defTabSz="378013" fontAlgn="auto">
              <a:spcBef>
                <a:spcPts val="0"/>
              </a:spcBef>
              <a:spcAft>
                <a:spcPts val="0"/>
              </a:spcAft>
            </a:pPr>
            <a:fld id="{666E4E24-6379-3A49-BC79-9E3807B306AC}" type="slidenum">
              <a:rPr lang="en-PT" sz="1323">
                <a:solidFill>
                  <a:srgbClr val="FFFFFF"/>
                </a:solidFill>
                <a:latin typeface="Roboto" panose="02000000000000000000" pitchFamily="2" charset="0"/>
                <a:ea typeface="Roboto" panose="02000000000000000000" pitchFamily="2" charset="0"/>
              </a:rPr>
              <a:pPr algn="r" defTabSz="378013" fontAlgn="auto">
                <a:spcBef>
                  <a:spcPts val="0"/>
                </a:spcBef>
                <a:spcAft>
                  <a:spcPts val="0"/>
                </a:spcAft>
              </a:pPr>
              <a:t>10</a:t>
            </a:fld>
            <a:endParaRPr lang="en-PT" sz="1323">
              <a:solidFill>
                <a:srgbClr val="FFFFFF"/>
              </a:solidFill>
              <a:latin typeface="Roboto" panose="02000000000000000000" pitchFamily="2" charset="0"/>
              <a:ea typeface="Roboto" panose="02000000000000000000" pitchFamily="2" charset="0"/>
            </a:endParaRPr>
          </a:p>
        </p:txBody>
      </p:sp>
      <p:pic>
        <p:nvPicPr>
          <p:cNvPr id="59" name="Picture 4" descr="A black background with blue text&#10;&#10;Description automatically generated">
            <a:extLst>
              <a:ext uri="{FF2B5EF4-FFF2-40B4-BE49-F238E27FC236}">
                <a16:creationId xmlns:a16="http://schemas.microsoft.com/office/drawing/2014/main" id="{0F3E7650-DD51-FA36-C922-E31F24ACC78B}"/>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82225" y="221854"/>
            <a:ext cx="1398020" cy="321425"/>
          </a:xfrm>
          <a:prstGeom prst="rect">
            <a:avLst/>
          </a:prstGeom>
        </p:spPr>
      </p:pic>
      <p:sp>
        <p:nvSpPr>
          <p:cNvPr id="186" name="Rectangle 3">
            <a:extLst>
              <a:ext uri="{FF2B5EF4-FFF2-40B4-BE49-F238E27FC236}">
                <a16:creationId xmlns:a16="http://schemas.microsoft.com/office/drawing/2014/main" id="{AD735977-8BAF-B456-B893-B4CF7F615625}"/>
              </a:ext>
            </a:extLst>
          </p:cNvPr>
          <p:cNvSpPr>
            <a:spLocks noChangeArrowheads="1"/>
          </p:cNvSpPr>
          <p:nvPr/>
        </p:nvSpPr>
        <p:spPr bwMode="auto">
          <a:xfrm>
            <a:off x="431799" y="675035"/>
            <a:ext cx="7992889" cy="65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altLang="en-US" dirty="0">
                <a:solidFill>
                  <a:srgbClr val="000000"/>
                </a:solidFill>
                <a:latin typeface="Calibri" pitchFamily="34" charset="0"/>
              </a:rPr>
              <a:t>For 2025, the goal was to be below 25 errors in data integration.</a:t>
            </a:r>
          </a:p>
          <a:p>
            <a:r>
              <a:rPr lang="en-US" altLang="en-US" dirty="0">
                <a:solidFill>
                  <a:srgbClr val="000000"/>
                </a:solidFill>
                <a:latin typeface="Calibri" pitchFamily="34" charset="0"/>
              </a:rPr>
              <a:t>JV with </a:t>
            </a:r>
            <a:r>
              <a:rPr lang="en-US" altLang="en-US" dirty="0" err="1">
                <a:solidFill>
                  <a:srgbClr val="000000"/>
                </a:solidFill>
                <a:latin typeface="Calibri" pitchFamily="34" charset="0"/>
              </a:rPr>
              <a:t>Bakinter</a:t>
            </a:r>
            <a:r>
              <a:rPr lang="en-US" altLang="en-US" dirty="0">
                <a:solidFill>
                  <a:srgbClr val="000000"/>
                </a:solidFill>
                <a:latin typeface="Calibri" pitchFamily="34" charset="0"/>
              </a:rPr>
              <a:t>, at end of 2023, caused some challenges! But we never give up…</a:t>
            </a:r>
          </a:p>
        </p:txBody>
      </p:sp>
      <p:sp>
        <p:nvSpPr>
          <p:cNvPr id="230" name="TextBox 229">
            <a:extLst>
              <a:ext uri="{FF2B5EF4-FFF2-40B4-BE49-F238E27FC236}">
                <a16:creationId xmlns:a16="http://schemas.microsoft.com/office/drawing/2014/main" id="{371C0166-808D-E112-A758-3219766C53C2}"/>
              </a:ext>
            </a:extLst>
          </p:cNvPr>
          <p:cNvSpPr txBox="1"/>
          <p:nvPr/>
        </p:nvSpPr>
        <p:spPr>
          <a:xfrm>
            <a:off x="359792" y="1735410"/>
            <a:ext cx="5061591" cy="307777"/>
          </a:xfrm>
          <a:prstGeom prst="rect">
            <a:avLst/>
          </a:prstGeom>
          <a:noFill/>
        </p:spPr>
        <p:txBody>
          <a:bodyPr wrap="square" rtlCol="0">
            <a:spAutoFit/>
          </a:bodyPr>
          <a:lstStyle/>
          <a:p>
            <a:r>
              <a:rPr lang="en-US" sz="1400" b="1" dirty="0">
                <a:solidFill>
                  <a:srgbClr val="000000"/>
                </a:solidFill>
                <a:latin typeface="Calibri" panose="020F0502020204030204" pitchFamily="34" charset="0"/>
              </a:rPr>
              <a:t>Number of accounts with errors on batch files/</a:t>
            </a:r>
            <a:r>
              <a:rPr lang="en-US" sz="1400" b="1" dirty="0" err="1">
                <a:solidFill>
                  <a:srgbClr val="000000"/>
                </a:solidFill>
                <a:latin typeface="Calibri" panose="020F0502020204030204" pitchFamily="34" charset="0"/>
              </a:rPr>
              <a:t>api’s</a:t>
            </a:r>
            <a:r>
              <a:rPr lang="en-US" sz="1400" b="1" dirty="0">
                <a:solidFill>
                  <a:srgbClr val="000000"/>
                </a:solidFill>
                <a:latin typeface="Calibri" panose="020F0502020204030204" pitchFamily="34" charset="0"/>
              </a:rPr>
              <a:t> exported (#)</a:t>
            </a:r>
          </a:p>
        </p:txBody>
      </p:sp>
      <p:cxnSp>
        <p:nvCxnSpPr>
          <p:cNvPr id="231" name="Straight Connector 230">
            <a:extLst>
              <a:ext uri="{FF2B5EF4-FFF2-40B4-BE49-F238E27FC236}">
                <a16:creationId xmlns:a16="http://schemas.microsoft.com/office/drawing/2014/main" id="{50FDE638-FD3D-A032-5E36-F13D7CBAF5DD}"/>
              </a:ext>
            </a:extLst>
          </p:cNvPr>
          <p:cNvCxnSpPr>
            <a:cxnSpLocks/>
          </p:cNvCxnSpPr>
          <p:nvPr/>
        </p:nvCxnSpPr>
        <p:spPr>
          <a:xfrm flipV="1">
            <a:off x="436887" y="2043187"/>
            <a:ext cx="9283946" cy="5954"/>
          </a:xfrm>
          <a:prstGeom prst="line">
            <a:avLst/>
          </a:prstGeom>
          <a:noFill/>
          <a:ln w="19050" cap="flat" cmpd="sng" algn="ctr">
            <a:solidFill>
              <a:srgbClr val="BBE0E3">
                <a:shade val="95000"/>
                <a:satMod val="105000"/>
              </a:srgbClr>
            </a:solidFill>
            <a:prstDash val="solid"/>
          </a:ln>
          <a:effectLst/>
        </p:spPr>
      </p:cxnSp>
      <p:sp>
        <p:nvSpPr>
          <p:cNvPr id="232" name="Rectangle 231">
            <a:extLst>
              <a:ext uri="{FF2B5EF4-FFF2-40B4-BE49-F238E27FC236}">
                <a16:creationId xmlns:a16="http://schemas.microsoft.com/office/drawing/2014/main" id="{9009A1A6-104F-7F2F-7F4D-6458044BFC01}"/>
              </a:ext>
            </a:extLst>
          </p:cNvPr>
          <p:cNvSpPr/>
          <p:nvPr/>
        </p:nvSpPr>
        <p:spPr>
          <a:xfrm>
            <a:off x="521766" y="3709899"/>
            <a:ext cx="1517650" cy="241500"/>
          </a:xfrm>
          <a:prstGeom prst="rect">
            <a:avLst/>
          </a:prstGeom>
          <a:solidFill>
            <a:srgbClr val="FFFFFF"/>
          </a:solidFill>
          <a:ln w="25400" cap="flat" cmpd="sng" algn="ctr">
            <a:solidFill>
              <a:srgbClr val="FFFF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050" b="0" i="0" u="none" strike="noStrike" kern="0" cap="none" spc="0" normalizeH="0" baseline="0" noProof="0" dirty="0" err="1">
                <a:ln>
                  <a:noFill/>
                </a:ln>
                <a:solidFill>
                  <a:srgbClr val="000000"/>
                </a:solidFill>
                <a:effectLst/>
                <a:uLnTx/>
                <a:uFillTx/>
                <a:latin typeface="Arial"/>
                <a:ea typeface="+mn-ea"/>
                <a:cs typeface="+mn-cs"/>
              </a:rPr>
              <a:t>Goal</a:t>
            </a:r>
            <a:r>
              <a:rPr kumimoji="0" lang="pt-PT" sz="1050" b="0" i="0" u="none" strike="noStrike" kern="0" cap="none" spc="0" normalizeH="0" baseline="0" noProof="0" dirty="0">
                <a:ln>
                  <a:noFill/>
                </a:ln>
                <a:solidFill>
                  <a:srgbClr val="000000"/>
                </a:solidFill>
                <a:effectLst/>
                <a:uLnTx/>
                <a:uFillTx/>
                <a:latin typeface="Arial"/>
                <a:ea typeface="+mn-ea"/>
                <a:cs typeface="+mn-cs"/>
              </a:rPr>
              <a:t> for 2018</a:t>
            </a:r>
            <a:r>
              <a:rPr lang="pt-PT" sz="1050" kern="0" dirty="0">
                <a:solidFill>
                  <a:srgbClr val="000000"/>
                </a:solidFill>
                <a:latin typeface="Arial"/>
                <a:ea typeface="+mn-ea"/>
              </a:rPr>
              <a:t>-2019</a:t>
            </a:r>
            <a:endParaRPr kumimoji="0" lang="pt-PT" sz="1050" b="0" i="0" u="none" strike="noStrike" kern="0" cap="none" spc="0" normalizeH="0" baseline="0" noProof="0" dirty="0">
              <a:ln>
                <a:noFill/>
              </a:ln>
              <a:solidFill>
                <a:srgbClr val="000000"/>
              </a:solidFill>
              <a:effectLst/>
              <a:uLnTx/>
              <a:uFillTx/>
              <a:latin typeface="Arial"/>
              <a:ea typeface="+mn-ea"/>
              <a:cs typeface="+mn-cs"/>
            </a:endParaRPr>
          </a:p>
        </p:txBody>
      </p:sp>
      <p:sp>
        <p:nvSpPr>
          <p:cNvPr id="233" name="Rectangle 232">
            <a:extLst>
              <a:ext uri="{FF2B5EF4-FFF2-40B4-BE49-F238E27FC236}">
                <a16:creationId xmlns:a16="http://schemas.microsoft.com/office/drawing/2014/main" id="{CA956775-E592-D5D5-81AD-A1098179D134}"/>
              </a:ext>
            </a:extLst>
          </p:cNvPr>
          <p:cNvSpPr/>
          <p:nvPr/>
        </p:nvSpPr>
        <p:spPr>
          <a:xfrm>
            <a:off x="514900" y="4003793"/>
            <a:ext cx="1517650" cy="235638"/>
          </a:xfrm>
          <a:prstGeom prst="rect">
            <a:avLst/>
          </a:prstGeom>
          <a:solidFill>
            <a:srgbClr val="FFFFFF"/>
          </a:solidFill>
          <a:ln w="25400" cap="flat" cmpd="sng" algn="ctr">
            <a:solidFill>
              <a:srgbClr val="FFFF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050" b="0" i="0" u="none" strike="noStrike" kern="0" cap="none" spc="0" normalizeH="0" baseline="0" noProof="0" dirty="0" err="1">
                <a:ln>
                  <a:noFill/>
                </a:ln>
                <a:solidFill>
                  <a:srgbClr val="000000"/>
                </a:solidFill>
                <a:effectLst/>
                <a:uLnTx/>
                <a:uFillTx/>
                <a:latin typeface="Arial"/>
                <a:ea typeface="+mn-ea"/>
                <a:cs typeface="+mn-cs"/>
              </a:rPr>
              <a:t>Goal</a:t>
            </a:r>
            <a:r>
              <a:rPr kumimoji="0" lang="pt-PT" sz="1050" b="0" i="0" u="none" strike="noStrike" kern="0" cap="none" spc="0" normalizeH="0" baseline="0" noProof="0" dirty="0">
                <a:ln>
                  <a:noFill/>
                </a:ln>
                <a:solidFill>
                  <a:srgbClr val="000000"/>
                </a:solidFill>
                <a:effectLst/>
                <a:uLnTx/>
                <a:uFillTx/>
                <a:latin typeface="Arial"/>
                <a:ea typeface="+mn-ea"/>
                <a:cs typeface="+mn-cs"/>
              </a:rPr>
              <a:t> for 2020-2021</a:t>
            </a:r>
          </a:p>
        </p:txBody>
      </p:sp>
      <p:sp>
        <p:nvSpPr>
          <p:cNvPr id="235" name="Subtitle">
            <a:extLst>
              <a:ext uri="{FF2B5EF4-FFF2-40B4-BE49-F238E27FC236}">
                <a16:creationId xmlns:a16="http://schemas.microsoft.com/office/drawing/2014/main" id="{4B0A70D2-95ED-C3D4-D0A9-EDD18F7299C4}"/>
              </a:ext>
            </a:extLst>
          </p:cNvPr>
          <p:cNvSpPr txBox="1">
            <a:spLocks/>
          </p:cNvSpPr>
          <p:nvPr/>
        </p:nvSpPr>
        <p:spPr>
          <a:xfrm>
            <a:off x="436242" y="1506625"/>
            <a:ext cx="4294252" cy="248530"/>
          </a:xfrm>
          <a:prstGeom prst="rect">
            <a:avLst/>
          </a:prstGeom>
          <a:noFill/>
          <a:ln w="9525">
            <a:noFill/>
          </a:ln>
        </p:spPr>
        <p:txBody>
          <a:bodyPr wrap="square" lIns="0" tIns="0" rIns="0" bIns="0">
            <a:spAutoFit/>
          </a:bodyPr>
          <a:lstStyle>
            <a:defPPr>
              <a:defRPr lang="pt-PT"/>
            </a:defPPr>
            <a:lvl1pPr>
              <a:lnSpc>
                <a:spcPct val="85000"/>
              </a:lnSpc>
              <a:buClr>
                <a:srgbClr val="000000"/>
              </a:buClr>
              <a:buSzPct val="100000"/>
              <a:defRPr sz="1900">
                <a:solidFill>
                  <a:srgbClr val="FFFFFF">
                    <a:lumMod val="50000"/>
                  </a:srgbClr>
                </a:solidFill>
                <a:latin typeface="Calibri"/>
                <a:cs typeface="Calibri"/>
              </a:defRPr>
            </a:lvl1pPr>
          </a:lstStyle>
          <a:p>
            <a:pPr marL="0" marR="0" lvl="0" indent="0" defTabSz="914400" eaLnBrk="1" fontAlgn="auto" latinLnBrk="0" hangingPunct="1">
              <a:lnSpc>
                <a:spcPct val="85000"/>
              </a:lnSpc>
              <a:spcBef>
                <a:spcPts val="0"/>
              </a:spcBef>
              <a:spcAft>
                <a:spcPts val="0"/>
              </a:spcAft>
              <a:buClr>
                <a:srgbClr val="000000"/>
              </a:buClr>
              <a:buSzPct val="100000"/>
              <a:buFontTx/>
              <a:buNone/>
              <a:tabLst/>
              <a:defRPr/>
            </a:pPr>
            <a:r>
              <a:rPr kumimoji="0" lang="en-US" altLang="pt-PT" sz="1900" b="0" i="0" u="none" strike="noStrike" kern="0" cap="none" spc="0" normalizeH="0" baseline="0" noProof="0" dirty="0">
                <a:ln>
                  <a:noFill/>
                </a:ln>
                <a:solidFill>
                  <a:srgbClr val="FFFFFF">
                    <a:lumMod val="50000"/>
                  </a:srgbClr>
                </a:solidFill>
                <a:effectLst/>
                <a:uLnTx/>
                <a:uFillTx/>
                <a:latin typeface="Calibri"/>
                <a:cs typeface="Calibri"/>
                <a:sym typeface="+mn-lt"/>
              </a:rPr>
              <a:t>Batch files/</a:t>
            </a:r>
            <a:r>
              <a:rPr kumimoji="0" lang="en-US" altLang="pt-PT" sz="1900" b="0" i="0" u="none" strike="noStrike" kern="0" cap="none" spc="0" normalizeH="0" baseline="0" noProof="0" dirty="0" err="1">
                <a:ln>
                  <a:noFill/>
                </a:ln>
                <a:solidFill>
                  <a:srgbClr val="FFFFFF">
                    <a:lumMod val="50000"/>
                  </a:srgbClr>
                </a:solidFill>
                <a:effectLst/>
                <a:uLnTx/>
                <a:uFillTx/>
                <a:latin typeface="Calibri"/>
                <a:cs typeface="Calibri"/>
                <a:sym typeface="+mn-lt"/>
              </a:rPr>
              <a:t>api</a:t>
            </a:r>
            <a:r>
              <a:rPr kumimoji="0" lang="en-US" altLang="pt-PT" sz="1900" b="0" i="0" u="none" strike="noStrike" kern="0" cap="none" spc="0" normalizeH="0" baseline="0" noProof="0" dirty="0">
                <a:ln>
                  <a:noFill/>
                </a:ln>
                <a:solidFill>
                  <a:srgbClr val="FFFFFF">
                    <a:lumMod val="50000"/>
                  </a:srgbClr>
                </a:solidFill>
                <a:effectLst/>
                <a:uLnTx/>
                <a:uFillTx/>
                <a:latin typeface="Calibri"/>
                <a:cs typeface="Calibri"/>
                <a:sym typeface="+mn-lt"/>
              </a:rPr>
              <a:t> error handling</a:t>
            </a:r>
          </a:p>
        </p:txBody>
      </p:sp>
      <p:sp>
        <p:nvSpPr>
          <p:cNvPr id="236" name="Right Brace 235">
            <a:extLst>
              <a:ext uri="{FF2B5EF4-FFF2-40B4-BE49-F238E27FC236}">
                <a16:creationId xmlns:a16="http://schemas.microsoft.com/office/drawing/2014/main" id="{072BEDD0-B911-4B51-1F97-82AF29D69D52}"/>
              </a:ext>
            </a:extLst>
          </p:cNvPr>
          <p:cNvSpPr/>
          <p:nvPr/>
        </p:nvSpPr>
        <p:spPr>
          <a:xfrm rot="5400000">
            <a:off x="4392128" y="3915507"/>
            <a:ext cx="216000" cy="2232000"/>
          </a:xfrm>
          <a:prstGeom prst="rightBrace">
            <a:avLst/>
          </a:prstGeom>
          <a:noFill/>
          <a:ln w="9525" cap="flat" cmpd="sng" algn="ctr">
            <a:solidFill>
              <a:srgbClr val="2D2D8A">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000000"/>
              </a:solidFill>
              <a:effectLst/>
              <a:uLnTx/>
              <a:uFillTx/>
              <a:latin typeface="Arial"/>
              <a:ea typeface="+mn-ea"/>
              <a:cs typeface="+mn-cs"/>
            </a:endParaRPr>
          </a:p>
        </p:txBody>
      </p:sp>
      <p:sp>
        <p:nvSpPr>
          <p:cNvPr id="237" name="Right Brace 236">
            <a:extLst>
              <a:ext uri="{FF2B5EF4-FFF2-40B4-BE49-F238E27FC236}">
                <a16:creationId xmlns:a16="http://schemas.microsoft.com/office/drawing/2014/main" id="{D8B0433A-1F0D-FB07-493F-B9FAF130E5FA}"/>
              </a:ext>
            </a:extLst>
          </p:cNvPr>
          <p:cNvSpPr/>
          <p:nvPr/>
        </p:nvSpPr>
        <p:spPr>
          <a:xfrm rot="5400000">
            <a:off x="6352228" y="4219199"/>
            <a:ext cx="220663" cy="1620000"/>
          </a:xfrm>
          <a:prstGeom prst="rightBrace">
            <a:avLst/>
          </a:prstGeom>
          <a:noFill/>
          <a:ln w="9525" cap="flat" cmpd="sng" algn="ctr">
            <a:solidFill>
              <a:srgbClr val="2D2D8A">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000000"/>
              </a:solidFill>
              <a:effectLst/>
              <a:uLnTx/>
              <a:uFillTx/>
              <a:latin typeface="Arial"/>
              <a:ea typeface="+mn-ea"/>
              <a:cs typeface="+mn-cs"/>
            </a:endParaRPr>
          </a:p>
        </p:txBody>
      </p:sp>
      <p:sp>
        <p:nvSpPr>
          <p:cNvPr id="238" name="TextBox 237">
            <a:extLst>
              <a:ext uri="{FF2B5EF4-FFF2-40B4-BE49-F238E27FC236}">
                <a16:creationId xmlns:a16="http://schemas.microsoft.com/office/drawing/2014/main" id="{C3696B10-B589-D380-A420-8460BC3C4A4A}"/>
              </a:ext>
            </a:extLst>
          </p:cNvPr>
          <p:cNvSpPr txBox="1"/>
          <p:nvPr/>
        </p:nvSpPr>
        <p:spPr>
          <a:xfrm>
            <a:off x="5788756" y="5114560"/>
            <a:ext cx="1447800"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0000"/>
                </a:solidFill>
                <a:effectLst/>
                <a:uLnTx/>
                <a:uFillTx/>
              </a:rPr>
              <a:t>BNP </a:t>
            </a:r>
            <a:r>
              <a:rPr lang="pt-PT" sz="1200" kern="0" dirty="0" err="1">
                <a:solidFill>
                  <a:srgbClr val="000000"/>
                </a:solidFill>
              </a:rPr>
              <a:t>decomission</a:t>
            </a:r>
            <a:endParaRPr kumimoji="0" lang="pt-PT" sz="1800" b="0" i="0" u="none" strike="noStrike" kern="0" cap="none" spc="0" normalizeH="0" baseline="0" noProof="0" dirty="0">
              <a:ln>
                <a:noFill/>
              </a:ln>
              <a:solidFill>
                <a:srgbClr val="000000"/>
              </a:solidFill>
              <a:effectLst/>
              <a:uLnTx/>
              <a:uFillTx/>
            </a:endParaRPr>
          </a:p>
        </p:txBody>
      </p:sp>
      <p:sp>
        <p:nvSpPr>
          <p:cNvPr id="239" name="TextBox 238">
            <a:extLst>
              <a:ext uri="{FF2B5EF4-FFF2-40B4-BE49-F238E27FC236}">
                <a16:creationId xmlns:a16="http://schemas.microsoft.com/office/drawing/2014/main" id="{FF305234-6526-A4C2-7CF5-84E40CDB3079}"/>
              </a:ext>
            </a:extLst>
          </p:cNvPr>
          <p:cNvSpPr txBox="1"/>
          <p:nvPr/>
        </p:nvSpPr>
        <p:spPr>
          <a:xfrm>
            <a:off x="3744168" y="5114560"/>
            <a:ext cx="1597025"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0000"/>
                </a:solidFill>
                <a:effectLst/>
                <a:uLnTx/>
                <a:uFillTx/>
              </a:rPr>
              <a:t>IOW </a:t>
            </a:r>
            <a:r>
              <a:rPr kumimoji="0" lang="pt-PT" sz="1200" b="0" i="0" u="none" strike="noStrike" kern="0" cap="none" spc="0" normalizeH="0" baseline="0" noProof="0" dirty="0" err="1">
                <a:ln>
                  <a:noFill/>
                </a:ln>
                <a:solidFill>
                  <a:srgbClr val="000000"/>
                </a:solidFill>
                <a:effectLst/>
                <a:uLnTx/>
                <a:uFillTx/>
              </a:rPr>
              <a:t>implementation</a:t>
            </a:r>
            <a:endParaRPr kumimoji="0" lang="pt-PT" sz="1800" b="0" i="0" u="none" strike="noStrike" kern="0" cap="none" spc="0" normalizeH="0" baseline="0" noProof="0" dirty="0">
              <a:ln>
                <a:noFill/>
              </a:ln>
              <a:solidFill>
                <a:srgbClr val="000000"/>
              </a:solidFill>
              <a:effectLst/>
              <a:uLnTx/>
              <a:uFillTx/>
            </a:endParaRPr>
          </a:p>
        </p:txBody>
      </p:sp>
      <p:sp>
        <p:nvSpPr>
          <p:cNvPr id="240" name="Rectangle 239">
            <a:extLst>
              <a:ext uri="{FF2B5EF4-FFF2-40B4-BE49-F238E27FC236}">
                <a16:creationId xmlns:a16="http://schemas.microsoft.com/office/drawing/2014/main" id="{6A2C1CD4-2DCA-3795-F715-E8F97A8FD750}"/>
              </a:ext>
            </a:extLst>
          </p:cNvPr>
          <p:cNvSpPr/>
          <p:nvPr/>
        </p:nvSpPr>
        <p:spPr>
          <a:xfrm>
            <a:off x="514900" y="4255821"/>
            <a:ext cx="1517650" cy="235638"/>
          </a:xfrm>
          <a:prstGeom prst="rect">
            <a:avLst/>
          </a:prstGeom>
          <a:solidFill>
            <a:srgbClr val="FFFFFF"/>
          </a:solidFill>
          <a:ln w="25400" cap="flat" cmpd="sng" algn="ctr">
            <a:solidFill>
              <a:srgbClr val="FFFF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050" b="0" i="0" u="none" strike="noStrike" kern="0" cap="none" spc="0" normalizeH="0" baseline="0" noProof="0" dirty="0" err="1">
                <a:ln>
                  <a:noFill/>
                </a:ln>
                <a:solidFill>
                  <a:srgbClr val="000000"/>
                </a:solidFill>
                <a:effectLst/>
                <a:uLnTx/>
                <a:uFillTx/>
                <a:latin typeface="Arial"/>
                <a:ea typeface="+mn-ea"/>
                <a:cs typeface="+mn-cs"/>
              </a:rPr>
              <a:t>Goal</a:t>
            </a:r>
            <a:r>
              <a:rPr kumimoji="0" lang="pt-PT" sz="1050" b="0" i="0" u="none" strike="noStrike" kern="0" cap="none" spc="0" normalizeH="0" baseline="0" noProof="0" dirty="0">
                <a:ln>
                  <a:noFill/>
                </a:ln>
                <a:solidFill>
                  <a:srgbClr val="000000"/>
                </a:solidFill>
                <a:effectLst/>
                <a:uLnTx/>
                <a:uFillTx/>
                <a:latin typeface="Arial"/>
                <a:ea typeface="+mn-ea"/>
                <a:cs typeface="+mn-cs"/>
              </a:rPr>
              <a:t> for 2022-2023</a:t>
            </a:r>
          </a:p>
        </p:txBody>
      </p:sp>
      <p:sp>
        <p:nvSpPr>
          <p:cNvPr id="244" name="Rectangle 3">
            <a:extLst>
              <a:ext uri="{FF2B5EF4-FFF2-40B4-BE49-F238E27FC236}">
                <a16:creationId xmlns:a16="http://schemas.microsoft.com/office/drawing/2014/main" id="{C23B7CE8-6BD9-0144-6FF3-76314EDC518F}"/>
              </a:ext>
            </a:extLst>
          </p:cNvPr>
          <p:cNvSpPr>
            <a:spLocks noChangeArrowheads="1"/>
          </p:cNvSpPr>
          <p:nvPr/>
        </p:nvSpPr>
        <p:spPr bwMode="auto">
          <a:xfrm>
            <a:off x="6156436" y="276479"/>
            <a:ext cx="3493702" cy="29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lnSpc>
                <a:spcPct val="70000"/>
              </a:lnSpc>
            </a:pPr>
            <a:r>
              <a:rPr lang="en-US" altLang="en-US" sz="2000" b="1" dirty="0">
                <a:solidFill>
                  <a:srgbClr val="000000"/>
                </a:solidFill>
                <a:latin typeface="Calibri" pitchFamily="34" charset="0"/>
              </a:rPr>
              <a:t>API ERRORS</a:t>
            </a:r>
          </a:p>
        </p:txBody>
      </p:sp>
      <p:sp>
        <p:nvSpPr>
          <p:cNvPr id="249" name="Rectangle 248">
            <a:extLst>
              <a:ext uri="{FF2B5EF4-FFF2-40B4-BE49-F238E27FC236}">
                <a16:creationId xmlns:a16="http://schemas.microsoft.com/office/drawing/2014/main" id="{8D03D4C0-E413-F6A8-6EB6-ED409E42392B}"/>
              </a:ext>
            </a:extLst>
          </p:cNvPr>
          <p:cNvSpPr/>
          <p:nvPr/>
        </p:nvSpPr>
        <p:spPr>
          <a:xfrm>
            <a:off x="517974" y="4491459"/>
            <a:ext cx="1517650" cy="235638"/>
          </a:xfrm>
          <a:prstGeom prst="rect">
            <a:avLst/>
          </a:prstGeom>
          <a:solidFill>
            <a:srgbClr val="FFFFFF"/>
          </a:solidFill>
          <a:ln w="25400" cap="flat" cmpd="sng" algn="ctr">
            <a:solidFill>
              <a:srgbClr val="FFFF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050" b="0" i="0" u="none" strike="noStrike" kern="0" cap="none" spc="0" normalizeH="0" baseline="0" noProof="0" dirty="0" err="1">
                <a:ln>
                  <a:noFill/>
                </a:ln>
                <a:solidFill>
                  <a:srgbClr val="000000"/>
                </a:solidFill>
                <a:effectLst/>
                <a:uLnTx/>
                <a:uFillTx/>
                <a:latin typeface="Arial"/>
                <a:ea typeface="+mn-ea"/>
                <a:cs typeface="+mn-cs"/>
              </a:rPr>
              <a:t>Goal</a:t>
            </a:r>
            <a:r>
              <a:rPr kumimoji="0" lang="pt-PT" sz="1050" b="0" i="0" u="none" strike="noStrike" kern="0" cap="none" spc="0" normalizeH="0" baseline="0" noProof="0" dirty="0">
                <a:ln>
                  <a:noFill/>
                </a:ln>
                <a:solidFill>
                  <a:srgbClr val="000000"/>
                </a:solidFill>
                <a:effectLst/>
                <a:uLnTx/>
                <a:uFillTx/>
                <a:latin typeface="Arial"/>
                <a:ea typeface="+mn-ea"/>
                <a:cs typeface="+mn-cs"/>
              </a:rPr>
              <a:t> for 2024-2025</a:t>
            </a:r>
          </a:p>
        </p:txBody>
      </p:sp>
      <p:sp>
        <p:nvSpPr>
          <p:cNvPr id="4" name="TextBox 3">
            <a:extLst>
              <a:ext uri="{FF2B5EF4-FFF2-40B4-BE49-F238E27FC236}">
                <a16:creationId xmlns:a16="http://schemas.microsoft.com/office/drawing/2014/main" id="{CEF039FC-C4DD-39CA-4CE5-D9D4905B710B}"/>
              </a:ext>
            </a:extLst>
          </p:cNvPr>
          <p:cNvSpPr txBox="1"/>
          <p:nvPr/>
        </p:nvSpPr>
        <p:spPr>
          <a:xfrm>
            <a:off x="7092540" y="5133137"/>
            <a:ext cx="1447800"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pt-PT" sz="1200" kern="0" dirty="0">
                <a:solidFill>
                  <a:srgbClr val="000000"/>
                </a:solidFill>
              </a:rPr>
              <a:t>JV </a:t>
            </a:r>
            <a:r>
              <a:rPr lang="pt-PT" sz="1200" kern="0" dirty="0" err="1">
                <a:solidFill>
                  <a:srgbClr val="000000"/>
                </a:solidFill>
              </a:rPr>
              <a:t>with</a:t>
            </a:r>
            <a:r>
              <a:rPr lang="pt-PT" sz="1200" kern="0" dirty="0">
                <a:solidFill>
                  <a:srgbClr val="000000"/>
                </a:solidFill>
              </a:rPr>
              <a:t> </a:t>
            </a:r>
            <a:r>
              <a:rPr lang="pt-PT" sz="1200" kern="0" dirty="0" err="1">
                <a:solidFill>
                  <a:srgbClr val="000000"/>
                </a:solidFill>
              </a:rPr>
              <a:t>Bankinter</a:t>
            </a:r>
            <a:endParaRPr kumimoji="0" lang="pt-PT" sz="1800" b="0" i="0" u="none" strike="noStrike" kern="0" cap="none" spc="0" normalizeH="0" baseline="0" noProof="0" dirty="0">
              <a:ln>
                <a:noFill/>
              </a:ln>
              <a:solidFill>
                <a:srgbClr val="000000"/>
              </a:solidFill>
              <a:effectLst/>
              <a:uLnTx/>
              <a:uFillTx/>
            </a:endParaRPr>
          </a:p>
        </p:txBody>
      </p:sp>
      <p:graphicFrame>
        <p:nvGraphicFramePr>
          <p:cNvPr id="5" name="Chart 11">
            <a:extLst>
              <a:ext uri="{FF2B5EF4-FFF2-40B4-BE49-F238E27FC236}">
                <a16:creationId xmlns:a16="http://schemas.microsoft.com/office/drawing/2014/main" id="{C8C623BC-F78E-8FF1-C27C-56AFF56AC3EC}"/>
              </a:ext>
            </a:extLst>
          </p:cNvPr>
          <p:cNvGraphicFramePr>
            <a:graphicFrameLocks/>
          </p:cNvGraphicFramePr>
          <p:nvPr>
            <p:extLst>
              <p:ext uri="{D42A27DB-BD31-4B8C-83A1-F6EECF244321}">
                <p14:modId xmlns:p14="http://schemas.microsoft.com/office/powerpoint/2010/main" val="2085713786"/>
              </p:ext>
            </p:extLst>
          </p:nvPr>
        </p:nvGraphicFramePr>
        <p:xfrm>
          <a:off x="2925908" y="2079191"/>
          <a:ext cx="6943861" cy="2719751"/>
        </p:xfrm>
        <a:graphic>
          <a:graphicData uri="http://schemas.openxmlformats.org/drawingml/2006/chart">
            <c:chart xmlns:c="http://schemas.openxmlformats.org/drawingml/2006/chart" xmlns:r="http://schemas.openxmlformats.org/officeDocument/2006/relationships" r:id="rId29"/>
          </a:graphicData>
        </a:graphic>
      </p:graphicFrame>
      <p:sp>
        <p:nvSpPr>
          <p:cNvPr id="6" name="Rectangle 209">
            <a:extLst>
              <a:ext uri="{FF2B5EF4-FFF2-40B4-BE49-F238E27FC236}">
                <a16:creationId xmlns:a16="http://schemas.microsoft.com/office/drawing/2014/main" id="{31915A7B-91B1-2AB3-7DAA-1A50129AADF9}"/>
              </a:ext>
            </a:extLst>
          </p:cNvPr>
          <p:cNvSpPr/>
          <p:nvPr>
            <p:custDataLst>
              <p:tags r:id="rId2"/>
            </p:custDataLst>
          </p:nvPr>
        </p:nvSpPr>
        <p:spPr bwMode="gray">
          <a:xfrm>
            <a:off x="4014472" y="3835090"/>
            <a:ext cx="349250" cy="1365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vert="horz" wrap="none" lIns="17463" tIns="0" rIns="17463" bIns="0" numCol="1" spcCol="0" rtlCol="0" anchor="b" anchorCtr="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fld id="{90A20D51-BF35-4D8A-8383-AF1C87432A71}" type="datetime'''''''''''''''''''''''1''''''''''''''''''''.''30''''''''3'''''">
              <a:rPr kumimoji="0" lang="pt-PT" altLang="en-US" sz="1000" b="1" i="0" u="none" strike="noStrike" kern="0" cap="none" spc="0" normalizeH="0" baseline="0" noProof="0" smtClean="0">
                <a:ln>
                  <a:noFill/>
                </a:ln>
                <a:solidFill>
                  <a:srgbClr val="000000"/>
                </a:solidFill>
                <a:effectLst/>
                <a:uLnTx/>
                <a:uFillTx/>
                <a:latin typeface="Arial"/>
                <a:ea typeface="+mn-ea"/>
                <a:cs typeface="+mn-cs"/>
              </a:rPr>
              <a:pPr marL="0" marR="0" lvl="0" indent="0" algn="ctr" defTabSz="914400" eaLnBrk="1" fontAlgn="auto" latinLnBrk="0" hangingPunct="1">
                <a:lnSpc>
                  <a:spcPct val="90000"/>
                </a:lnSpc>
                <a:spcBef>
                  <a:spcPts val="0"/>
                </a:spcBef>
                <a:spcAft>
                  <a:spcPts val="0"/>
                </a:spcAft>
                <a:buClrTx/>
                <a:buSzTx/>
                <a:buFontTx/>
                <a:buNone/>
                <a:tabLst/>
                <a:defRPr/>
              </a:pPr>
              <a:t>1.303</a:t>
            </a:fld>
            <a:endParaRPr kumimoji="0" lang="pt-PT" sz="1000" b="1" i="0" u="none" strike="noStrike" kern="0" cap="none" spc="0" normalizeH="0" baseline="0" noProof="0" dirty="0">
              <a:ln>
                <a:noFill/>
              </a:ln>
              <a:solidFill>
                <a:srgbClr val="000000"/>
              </a:solidFill>
              <a:effectLst/>
              <a:uLnTx/>
              <a:uFillTx/>
              <a:latin typeface="Arial"/>
              <a:ea typeface="+mn-ea"/>
              <a:cs typeface="+mn-cs"/>
              <a:sym typeface="+mn-lt"/>
            </a:endParaRPr>
          </a:p>
        </p:txBody>
      </p:sp>
      <p:sp>
        <p:nvSpPr>
          <p:cNvPr id="8" name="Rectangle 210">
            <a:extLst>
              <a:ext uri="{FF2B5EF4-FFF2-40B4-BE49-F238E27FC236}">
                <a16:creationId xmlns:a16="http://schemas.microsoft.com/office/drawing/2014/main" id="{B4DF2153-D891-1E61-22D7-3F4BCB6D157B}"/>
              </a:ext>
            </a:extLst>
          </p:cNvPr>
          <p:cNvSpPr/>
          <p:nvPr>
            <p:custDataLst>
              <p:tags r:id="rId3"/>
            </p:custDataLst>
          </p:nvPr>
        </p:nvSpPr>
        <p:spPr bwMode="gray">
          <a:xfrm>
            <a:off x="4572260" y="3673165"/>
            <a:ext cx="349250" cy="1365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vert="horz" wrap="none" lIns="17463" tIns="0" rIns="17463" bIns="0" numCol="1" spcCol="0" rtlCol="0" anchor="b" anchorCtr="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fld id="{777C9C1C-C99D-44FF-A647-0A8D98F9E0C4}" type="datetime'''''''''''''''''''1''''''''''''''''.6''''''''''''''''''''80'">
              <a:rPr kumimoji="0" lang="pt-PT" altLang="en-US" sz="1000" b="1" i="0" u="none" strike="noStrike" kern="0" cap="none" spc="0" normalizeH="0" baseline="0" noProof="0" smtClean="0">
                <a:ln>
                  <a:noFill/>
                </a:ln>
                <a:solidFill>
                  <a:srgbClr val="000000"/>
                </a:solidFill>
                <a:effectLst/>
                <a:uLnTx/>
                <a:uFillTx/>
                <a:latin typeface="Arial"/>
                <a:ea typeface="+mn-ea"/>
                <a:cs typeface="+mn-cs"/>
              </a:rPr>
              <a:pPr marL="0" marR="0" lvl="0" indent="0" algn="ctr" defTabSz="914400" eaLnBrk="1" fontAlgn="auto" latinLnBrk="0" hangingPunct="1">
                <a:lnSpc>
                  <a:spcPct val="90000"/>
                </a:lnSpc>
                <a:spcBef>
                  <a:spcPts val="0"/>
                </a:spcBef>
                <a:spcAft>
                  <a:spcPts val="0"/>
                </a:spcAft>
                <a:buClrTx/>
                <a:buSzTx/>
                <a:buFontTx/>
                <a:buNone/>
                <a:tabLst/>
                <a:defRPr/>
              </a:pPr>
              <a:t>1.680</a:t>
            </a:fld>
            <a:endParaRPr kumimoji="0" lang="pt-PT" sz="1000" b="1" i="0" u="none" strike="noStrike" kern="0" cap="none" spc="0" normalizeH="0" baseline="0" noProof="0" dirty="0">
              <a:ln>
                <a:noFill/>
              </a:ln>
              <a:solidFill>
                <a:srgbClr val="000000"/>
              </a:solidFill>
              <a:effectLst/>
              <a:uLnTx/>
              <a:uFillTx/>
              <a:latin typeface="Arial"/>
              <a:ea typeface="+mn-ea"/>
              <a:cs typeface="+mn-cs"/>
              <a:sym typeface="+mn-lt"/>
            </a:endParaRPr>
          </a:p>
        </p:txBody>
      </p:sp>
      <p:sp>
        <p:nvSpPr>
          <p:cNvPr id="9" name="Rectangle 211">
            <a:extLst>
              <a:ext uri="{FF2B5EF4-FFF2-40B4-BE49-F238E27FC236}">
                <a16:creationId xmlns:a16="http://schemas.microsoft.com/office/drawing/2014/main" id="{148929E2-D719-7C9D-E404-32FACD355817}"/>
              </a:ext>
            </a:extLst>
          </p:cNvPr>
          <p:cNvSpPr/>
          <p:nvPr>
            <p:custDataLst>
              <p:tags r:id="rId4"/>
            </p:custDataLst>
          </p:nvPr>
        </p:nvSpPr>
        <p:spPr bwMode="gray">
          <a:xfrm>
            <a:off x="5178595" y="3978657"/>
            <a:ext cx="244475" cy="1365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vert="horz" wrap="none" lIns="17463" tIns="0" rIns="17463" bIns="0" numCol="1" spcCol="0" rtlCol="0" anchor="b" anchorCtr="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fld id="{39C4D11C-42AA-4957-9B4A-C0F1A11B6377}" type="datetime'''''''''''''''''83''''''''''''''''''''''''5'''''''''''''''''">
              <a:rPr kumimoji="0" lang="pt-PT" altLang="en-US" sz="1000" b="1" i="0" u="none" strike="noStrike" kern="0" cap="none" spc="0" normalizeH="0" baseline="0" noProof="0" smtClean="0">
                <a:ln>
                  <a:noFill/>
                </a:ln>
                <a:solidFill>
                  <a:srgbClr val="000000"/>
                </a:solidFill>
                <a:effectLst/>
                <a:uLnTx/>
                <a:uFillTx/>
                <a:latin typeface="Arial"/>
                <a:ea typeface="+mn-ea"/>
                <a:cs typeface="+mn-cs"/>
              </a:rPr>
              <a:pPr marL="0" marR="0" lvl="0" indent="0" algn="ctr" defTabSz="914400" eaLnBrk="1" fontAlgn="auto" latinLnBrk="0" hangingPunct="1">
                <a:lnSpc>
                  <a:spcPct val="90000"/>
                </a:lnSpc>
                <a:spcBef>
                  <a:spcPts val="0"/>
                </a:spcBef>
                <a:spcAft>
                  <a:spcPts val="0"/>
                </a:spcAft>
                <a:buClrTx/>
                <a:buSzTx/>
                <a:buFontTx/>
                <a:buNone/>
                <a:tabLst/>
                <a:defRPr/>
              </a:pPr>
              <a:t>835</a:t>
            </a:fld>
            <a:endParaRPr kumimoji="0" lang="pt-PT" sz="1000" b="1" i="0" u="none" strike="noStrike" kern="0" cap="none" spc="0" normalizeH="0" baseline="0" noProof="0" dirty="0">
              <a:ln>
                <a:noFill/>
              </a:ln>
              <a:solidFill>
                <a:srgbClr val="000000"/>
              </a:solidFill>
              <a:effectLst/>
              <a:uLnTx/>
              <a:uFillTx/>
              <a:latin typeface="Arial"/>
              <a:ea typeface="+mn-ea"/>
              <a:cs typeface="+mn-cs"/>
              <a:sym typeface="+mn-lt"/>
            </a:endParaRPr>
          </a:p>
        </p:txBody>
      </p:sp>
      <p:sp>
        <p:nvSpPr>
          <p:cNvPr id="10" name="Rectangle 219">
            <a:extLst>
              <a:ext uri="{FF2B5EF4-FFF2-40B4-BE49-F238E27FC236}">
                <a16:creationId xmlns:a16="http://schemas.microsoft.com/office/drawing/2014/main" id="{2E894CC8-27A4-5475-9C66-894282548FA4}"/>
              </a:ext>
            </a:extLst>
          </p:cNvPr>
          <p:cNvSpPr/>
          <p:nvPr>
            <p:custDataLst>
              <p:tags r:id="rId5"/>
            </p:custDataLst>
          </p:nvPr>
        </p:nvSpPr>
        <p:spPr bwMode="gray">
          <a:xfrm>
            <a:off x="3494961" y="2547243"/>
            <a:ext cx="349250" cy="1365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vert="horz" wrap="none" lIns="17463" tIns="0" rIns="17463" bIns="0" numCol="1" spcCol="0" rtlCol="0" anchor="b" anchorCtr="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fld id="{C3AAC487-64B0-4754-A0A1-247ECD3369AD}" type="datetime'''''''''''''5''''''''.''''''''''''''''2''''''9''''''4'''''">
              <a:rPr kumimoji="0" lang="pt-PT" altLang="en-US" sz="1000" b="1" i="0" u="none" strike="noStrike" kern="0" cap="none" spc="0" normalizeH="0" baseline="0" noProof="0" smtClean="0">
                <a:ln>
                  <a:noFill/>
                </a:ln>
                <a:solidFill>
                  <a:srgbClr val="000000"/>
                </a:solidFill>
                <a:effectLst/>
                <a:uLnTx/>
                <a:uFillTx/>
                <a:latin typeface="Arial"/>
                <a:ea typeface="+mn-ea"/>
                <a:cs typeface="+mn-cs"/>
              </a:rPr>
              <a:pPr marL="0" marR="0" lvl="0" indent="0" algn="ctr" defTabSz="914400" eaLnBrk="1" fontAlgn="auto" latinLnBrk="0" hangingPunct="1">
                <a:lnSpc>
                  <a:spcPct val="90000"/>
                </a:lnSpc>
                <a:spcBef>
                  <a:spcPts val="0"/>
                </a:spcBef>
                <a:spcAft>
                  <a:spcPts val="0"/>
                </a:spcAft>
                <a:buClrTx/>
                <a:buSzTx/>
                <a:buFontTx/>
                <a:buNone/>
                <a:tabLst/>
                <a:defRPr/>
              </a:pPr>
              <a:t>5.294</a:t>
            </a:fld>
            <a:endParaRPr kumimoji="0" lang="pt-PT" sz="1000" b="1" i="0" u="none" strike="noStrike" kern="0" cap="none" spc="0" normalizeH="0" baseline="0" noProof="0" dirty="0">
              <a:ln>
                <a:noFill/>
              </a:ln>
              <a:solidFill>
                <a:srgbClr val="000000"/>
              </a:solidFill>
              <a:effectLst/>
              <a:uLnTx/>
              <a:uFillTx/>
              <a:latin typeface="Arial"/>
              <a:ea typeface="+mn-ea"/>
              <a:cs typeface="+mn-cs"/>
              <a:sym typeface="+mn-lt"/>
            </a:endParaRPr>
          </a:p>
        </p:txBody>
      </p:sp>
      <p:sp>
        <p:nvSpPr>
          <p:cNvPr id="11" name="Rectangle 213">
            <a:extLst>
              <a:ext uri="{FF2B5EF4-FFF2-40B4-BE49-F238E27FC236}">
                <a16:creationId xmlns:a16="http://schemas.microsoft.com/office/drawing/2014/main" id="{BD9B12A0-8806-CAF4-9314-1FFED23573D1}"/>
              </a:ext>
            </a:extLst>
          </p:cNvPr>
          <p:cNvSpPr/>
          <p:nvPr>
            <p:custDataLst>
              <p:tags r:id="rId6"/>
            </p:custDataLst>
          </p:nvPr>
        </p:nvSpPr>
        <p:spPr bwMode="gray">
          <a:xfrm>
            <a:off x="6235997" y="4239431"/>
            <a:ext cx="244475" cy="1365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vert="horz" wrap="none" lIns="17463" tIns="0" rIns="17463" bIns="0" numCol="1" spcCol="0" rtlCol="0" anchor="b" anchorCtr="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000000"/>
                </a:solidFill>
                <a:effectLst/>
                <a:uLnTx/>
                <a:uFillTx/>
                <a:latin typeface="Arial"/>
                <a:ea typeface="+mn-ea"/>
                <a:cs typeface="+mn-cs"/>
                <a:sym typeface="+mn-lt"/>
              </a:rPr>
              <a:t>129</a:t>
            </a:r>
            <a:endParaRPr kumimoji="0" lang="pt-PT" sz="1000" b="1" i="0" u="none" strike="noStrike" kern="0" cap="none" spc="0" normalizeH="0" baseline="0" noProof="0" dirty="0">
              <a:ln>
                <a:noFill/>
              </a:ln>
              <a:solidFill>
                <a:srgbClr val="000000"/>
              </a:solidFill>
              <a:effectLst/>
              <a:uLnTx/>
              <a:uFillTx/>
              <a:latin typeface="Arial"/>
              <a:ea typeface="+mn-ea"/>
              <a:cs typeface="+mn-cs"/>
              <a:sym typeface="+mn-lt"/>
            </a:endParaRPr>
          </a:p>
        </p:txBody>
      </p:sp>
      <p:sp>
        <p:nvSpPr>
          <p:cNvPr id="12" name="Rectangle 214">
            <a:extLst>
              <a:ext uri="{FF2B5EF4-FFF2-40B4-BE49-F238E27FC236}">
                <a16:creationId xmlns:a16="http://schemas.microsoft.com/office/drawing/2014/main" id="{91207171-8FE0-2FE0-A2EB-05B8B6139F93}"/>
              </a:ext>
            </a:extLst>
          </p:cNvPr>
          <p:cNvSpPr/>
          <p:nvPr>
            <p:custDataLst>
              <p:tags r:id="rId7"/>
            </p:custDataLst>
          </p:nvPr>
        </p:nvSpPr>
        <p:spPr bwMode="gray">
          <a:xfrm>
            <a:off x="6818250" y="4275435"/>
            <a:ext cx="174625" cy="1365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vert="horz" wrap="none" lIns="17463" tIns="0" rIns="17463" bIns="0" numCol="1" spcCol="0" rtlCol="0" anchor="b" anchorCtr="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000000"/>
                </a:solidFill>
                <a:effectLst/>
                <a:uLnTx/>
                <a:uFillTx/>
                <a:latin typeface="Arial"/>
                <a:ea typeface="+mn-ea"/>
                <a:cs typeface="+mn-cs"/>
                <a:sym typeface="+mn-lt"/>
              </a:rPr>
              <a:t>50</a:t>
            </a:r>
            <a:endParaRPr kumimoji="0" lang="pt-PT" sz="1000" b="1" i="0" u="none" strike="noStrike" kern="0" cap="none" spc="0" normalizeH="0" baseline="0" noProof="0" dirty="0">
              <a:ln>
                <a:noFill/>
              </a:ln>
              <a:solidFill>
                <a:srgbClr val="000000"/>
              </a:solidFill>
              <a:effectLst/>
              <a:uLnTx/>
              <a:uFillTx/>
              <a:latin typeface="Arial"/>
              <a:ea typeface="+mn-ea"/>
              <a:cs typeface="+mn-cs"/>
              <a:sym typeface="+mn-lt"/>
            </a:endParaRPr>
          </a:p>
        </p:txBody>
      </p:sp>
      <p:sp>
        <p:nvSpPr>
          <p:cNvPr id="13" name="Rectangle 216">
            <a:extLst>
              <a:ext uri="{FF2B5EF4-FFF2-40B4-BE49-F238E27FC236}">
                <a16:creationId xmlns:a16="http://schemas.microsoft.com/office/drawing/2014/main" id="{C584FB72-F8AE-3C6D-3FF9-B8167BFD636C}"/>
              </a:ext>
            </a:extLst>
          </p:cNvPr>
          <p:cNvSpPr/>
          <p:nvPr>
            <p:custDataLst>
              <p:tags r:id="rId8"/>
            </p:custDataLst>
          </p:nvPr>
        </p:nvSpPr>
        <p:spPr bwMode="gray">
          <a:xfrm>
            <a:off x="7351190" y="4275435"/>
            <a:ext cx="174625" cy="1365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vert="horz" wrap="none" lIns="17463" tIns="0" rIns="17463" bIns="0" numCol="1" spcCol="0" rtlCol="0" anchor="b" anchorCtr="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lang="en-GB" sz="1000" b="1" kern="0" dirty="0">
                <a:solidFill>
                  <a:srgbClr val="000000"/>
                </a:solidFill>
                <a:latin typeface="Arial"/>
                <a:sym typeface="+mn-lt"/>
              </a:rPr>
              <a:t>1</a:t>
            </a:r>
            <a:r>
              <a:rPr lang="pt-PT" sz="1000" b="1" kern="0" dirty="0">
                <a:solidFill>
                  <a:srgbClr val="000000"/>
                </a:solidFill>
                <a:latin typeface="Arial"/>
                <a:sym typeface="+mn-lt"/>
              </a:rPr>
              <a:t>8</a:t>
            </a:r>
            <a:endParaRPr kumimoji="0" lang="pt-PT" sz="1000" b="1" i="0" u="none" strike="noStrike" kern="0" cap="none" spc="0" normalizeH="0" baseline="0" noProof="0" dirty="0">
              <a:ln>
                <a:noFill/>
              </a:ln>
              <a:solidFill>
                <a:srgbClr val="000000"/>
              </a:solidFill>
              <a:effectLst/>
              <a:uLnTx/>
              <a:uFillTx/>
              <a:latin typeface="Arial"/>
              <a:ea typeface="+mn-ea"/>
              <a:cs typeface="+mn-cs"/>
              <a:sym typeface="+mn-lt"/>
            </a:endParaRPr>
          </a:p>
        </p:txBody>
      </p:sp>
      <p:sp>
        <p:nvSpPr>
          <p:cNvPr id="14" name="Rectangle 247">
            <a:extLst>
              <a:ext uri="{FF2B5EF4-FFF2-40B4-BE49-F238E27FC236}">
                <a16:creationId xmlns:a16="http://schemas.microsoft.com/office/drawing/2014/main" id="{94F4D567-3F04-DB16-5E24-4A7C4280B19D}"/>
              </a:ext>
            </a:extLst>
          </p:cNvPr>
          <p:cNvSpPr/>
          <p:nvPr>
            <p:custDataLst>
              <p:tags r:id="rId9"/>
            </p:custDataLst>
          </p:nvPr>
        </p:nvSpPr>
        <p:spPr bwMode="gray">
          <a:xfrm>
            <a:off x="7890023" y="4282926"/>
            <a:ext cx="174625" cy="1365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vert="horz" wrap="none" lIns="17463" tIns="0" rIns="17463" bIns="0" numCol="1" spcCol="0" rtlCol="0" anchor="b" anchorCtr="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000000"/>
                </a:solidFill>
                <a:effectLst/>
                <a:uLnTx/>
                <a:uFillTx/>
                <a:latin typeface="Arial"/>
                <a:ea typeface="+mn-ea"/>
                <a:cs typeface="+mn-cs"/>
                <a:sym typeface="+mn-lt"/>
              </a:rPr>
              <a:t>16</a:t>
            </a:r>
            <a:endParaRPr kumimoji="0" lang="pt-PT" sz="1000" b="1" i="0" u="none" strike="noStrike" kern="0" cap="none" spc="0" normalizeH="0" baseline="0" noProof="0" dirty="0">
              <a:ln>
                <a:noFill/>
              </a:ln>
              <a:solidFill>
                <a:srgbClr val="000000"/>
              </a:solidFill>
              <a:effectLst/>
              <a:uLnTx/>
              <a:uFillTx/>
              <a:latin typeface="Arial"/>
              <a:ea typeface="+mn-ea"/>
              <a:cs typeface="+mn-cs"/>
              <a:sym typeface="+mn-lt"/>
            </a:endParaRPr>
          </a:p>
        </p:txBody>
      </p:sp>
      <p:sp>
        <p:nvSpPr>
          <p:cNvPr id="15" name="Rectangle 211">
            <a:extLst>
              <a:ext uri="{FF2B5EF4-FFF2-40B4-BE49-F238E27FC236}">
                <a16:creationId xmlns:a16="http://schemas.microsoft.com/office/drawing/2014/main" id="{F394865E-C348-30E1-890F-ED1E109E082C}"/>
              </a:ext>
            </a:extLst>
          </p:cNvPr>
          <p:cNvSpPr/>
          <p:nvPr>
            <p:custDataLst>
              <p:tags r:id="rId10"/>
            </p:custDataLst>
          </p:nvPr>
        </p:nvSpPr>
        <p:spPr bwMode="gray">
          <a:xfrm>
            <a:off x="5696297" y="3915395"/>
            <a:ext cx="244475" cy="1365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vert="horz" wrap="none" lIns="17463" tIns="0" rIns="17463" bIns="0" numCol="1" spcCol="0" rtlCol="0" anchor="b" anchorCtr="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000000"/>
                </a:solidFill>
                <a:effectLst/>
                <a:uLnTx/>
                <a:uFillTx/>
                <a:latin typeface="Arial"/>
                <a:ea typeface="+mn-ea"/>
                <a:cs typeface="+mn-cs"/>
                <a:sym typeface="+mn-lt"/>
              </a:rPr>
              <a:t>980</a:t>
            </a:r>
            <a:endParaRPr kumimoji="0" lang="pt-PT" sz="1000" b="1" i="0" u="none" strike="noStrike" kern="0" cap="none" spc="0" normalizeH="0" baseline="0" noProof="0" dirty="0">
              <a:ln>
                <a:noFill/>
              </a:ln>
              <a:solidFill>
                <a:srgbClr val="000000"/>
              </a:solidFill>
              <a:effectLst/>
              <a:uLnTx/>
              <a:uFillTx/>
              <a:latin typeface="Arial"/>
              <a:ea typeface="+mn-ea"/>
              <a:cs typeface="+mn-cs"/>
              <a:sym typeface="+mn-lt"/>
            </a:endParaRPr>
          </a:p>
        </p:txBody>
      </p:sp>
      <p:pic>
        <p:nvPicPr>
          <p:cNvPr id="16" name="Imagem 15" descr="Uma imagem com pessoa, vestuário, Cara humana, parede&#10;&#10;Os conteúdos gerados por IA podem estar incorretos.">
            <a:extLst>
              <a:ext uri="{FF2B5EF4-FFF2-40B4-BE49-F238E27FC236}">
                <a16:creationId xmlns:a16="http://schemas.microsoft.com/office/drawing/2014/main" id="{BEF729FC-159B-3AF0-C471-C146E57C7A22}"/>
              </a:ext>
            </a:extLst>
          </p:cNvPr>
          <p:cNvPicPr>
            <a:picLocks noChangeAspect="1"/>
          </p:cNvPicPr>
          <p:nvPr/>
        </p:nvPicPr>
        <p:blipFill>
          <a:blip r:embed="rId30" cstate="print">
            <a:extLst>
              <a:ext uri="{28A0092B-C50C-407E-A947-70E740481C1C}">
                <a14:useLocalDpi xmlns:a14="http://schemas.microsoft.com/office/drawing/2010/main" val="0"/>
              </a:ext>
            </a:extLst>
          </a:blip>
          <a:srcRect l="18751" t="9600" r="19025" b="47473"/>
          <a:stretch>
            <a:fillRect/>
          </a:stretch>
        </p:blipFill>
        <p:spPr>
          <a:xfrm>
            <a:off x="8424688" y="579868"/>
            <a:ext cx="1368152" cy="1416163"/>
          </a:xfrm>
          <a:prstGeom prst="rect">
            <a:avLst/>
          </a:prstGeom>
        </p:spPr>
      </p:pic>
      <p:sp>
        <p:nvSpPr>
          <p:cNvPr id="17" name="Right Brace 13">
            <a:extLst>
              <a:ext uri="{FF2B5EF4-FFF2-40B4-BE49-F238E27FC236}">
                <a16:creationId xmlns:a16="http://schemas.microsoft.com/office/drawing/2014/main" id="{B4750702-4E69-070F-D14D-F6D60DDCDF57}"/>
              </a:ext>
            </a:extLst>
          </p:cNvPr>
          <p:cNvSpPr/>
          <p:nvPr/>
        </p:nvSpPr>
        <p:spPr>
          <a:xfrm rot="5400000">
            <a:off x="7648332" y="4579199"/>
            <a:ext cx="220663" cy="900000"/>
          </a:xfrm>
          <a:prstGeom prst="rightBrace">
            <a:avLst/>
          </a:prstGeom>
          <a:noFill/>
          <a:ln w="9525" cap="flat" cmpd="sng" algn="ctr">
            <a:solidFill>
              <a:srgbClr val="2D2D8A">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000000"/>
              </a:solidFill>
              <a:effectLst/>
              <a:uLnTx/>
              <a:uFillTx/>
              <a:latin typeface="Arial"/>
              <a:ea typeface="+mn-ea"/>
              <a:cs typeface="+mn-cs"/>
            </a:endParaRPr>
          </a:p>
        </p:txBody>
      </p:sp>
      <p:sp>
        <p:nvSpPr>
          <p:cNvPr id="20" name="Arrow: Right 189">
            <a:extLst>
              <a:ext uri="{FF2B5EF4-FFF2-40B4-BE49-F238E27FC236}">
                <a16:creationId xmlns:a16="http://schemas.microsoft.com/office/drawing/2014/main" id="{E15A9624-CD0A-E2E2-87E1-DD5742C51039}"/>
              </a:ext>
            </a:extLst>
          </p:cNvPr>
          <p:cNvSpPr/>
          <p:nvPr>
            <p:custDataLst>
              <p:tags r:id="rId11"/>
            </p:custDataLst>
          </p:nvPr>
        </p:nvSpPr>
        <p:spPr bwMode="auto">
          <a:xfrm>
            <a:off x="2660650" y="4375063"/>
            <a:ext cx="128588" cy="152400"/>
          </a:xfrm>
          <a:prstGeom prst="rightArrow">
            <a:avLst>
              <a:gd name="adj1" fmla="val 100000"/>
              <a:gd name="adj2" fmla="val 100201"/>
            </a:avLst>
          </a:prstGeom>
          <a:solidFill>
            <a:srgbClr val="000000"/>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FFFFFF"/>
              </a:solidFill>
              <a:effectLst/>
              <a:uLnTx/>
              <a:uFillTx/>
              <a:latin typeface="Arial"/>
              <a:ea typeface="+mn-ea"/>
              <a:cs typeface="+mn-cs"/>
            </a:endParaRPr>
          </a:p>
        </p:txBody>
      </p:sp>
      <p:sp>
        <p:nvSpPr>
          <p:cNvPr id="22" name="Arrow: Right 194">
            <a:extLst>
              <a:ext uri="{FF2B5EF4-FFF2-40B4-BE49-F238E27FC236}">
                <a16:creationId xmlns:a16="http://schemas.microsoft.com/office/drawing/2014/main" id="{D7153932-DFC9-0952-69E9-209E6CF5E0CE}"/>
              </a:ext>
            </a:extLst>
          </p:cNvPr>
          <p:cNvSpPr/>
          <p:nvPr>
            <p:custDataLst>
              <p:tags r:id="rId12"/>
            </p:custDataLst>
          </p:nvPr>
        </p:nvSpPr>
        <p:spPr bwMode="auto">
          <a:xfrm>
            <a:off x="2660650" y="3762995"/>
            <a:ext cx="128588" cy="152400"/>
          </a:xfrm>
          <a:prstGeom prst="rightArrow">
            <a:avLst>
              <a:gd name="adj1" fmla="val 100000"/>
              <a:gd name="adj2" fmla="val 100201"/>
            </a:avLst>
          </a:prstGeom>
          <a:solidFill>
            <a:srgbClr val="000000"/>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FFFFFF"/>
              </a:solidFill>
              <a:effectLst/>
              <a:uLnTx/>
              <a:uFillTx/>
              <a:latin typeface="Arial"/>
              <a:ea typeface="+mn-ea"/>
              <a:cs typeface="+mn-cs"/>
            </a:endParaRPr>
          </a:p>
        </p:txBody>
      </p:sp>
      <p:sp>
        <p:nvSpPr>
          <p:cNvPr id="23" name="Arrow: Right 198">
            <a:extLst>
              <a:ext uri="{FF2B5EF4-FFF2-40B4-BE49-F238E27FC236}">
                <a16:creationId xmlns:a16="http://schemas.microsoft.com/office/drawing/2014/main" id="{84843336-AA56-1488-CD12-A45AFD74740E}"/>
              </a:ext>
            </a:extLst>
          </p:cNvPr>
          <p:cNvSpPr/>
          <p:nvPr>
            <p:custDataLst>
              <p:tags r:id="rId13"/>
            </p:custDataLst>
          </p:nvPr>
        </p:nvSpPr>
        <p:spPr bwMode="auto">
          <a:xfrm>
            <a:off x="2664048" y="4051027"/>
            <a:ext cx="128588" cy="152400"/>
          </a:xfrm>
          <a:prstGeom prst="rightArrow">
            <a:avLst>
              <a:gd name="adj1" fmla="val 100000"/>
              <a:gd name="adj2" fmla="val 100000"/>
            </a:avLst>
          </a:prstGeom>
          <a:solidFill>
            <a:srgbClr val="000000"/>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FFFFFF"/>
              </a:solidFill>
              <a:effectLst/>
              <a:uLnTx/>
              <a:uFillTx/>
              <a:latin typeface="Arial"/>
              <a:ea typeface="+mn-ea"/>
              <a:cs typeface="+mn-cs"/>
            </a:endParaRPr>
          </a:p>
        </p:txBody>
      </p:sp>
      <p:sp>
        <p:nvSpPr>
          <p:cNvPr id="24" name="Rectangle 206">
            <a:extLst>
              <a:ext uri="{FF2B5EF4-FFF2-40B4-BE49-F238E27FC236}">
                <a16:creationId xmlns:a16="http://schemas.microsoft.com/office/drawing/2014/main" id="{A6DB785A-5F77-7FD1-3B26-078EE606B5ED}"/>
              </a:ext>
            </a:extLst>
          </p:cNvPr>
          <p:cNvSpPr/>
          <p:nvPr>
            <p:custDataLst>
              <p:tags r:id="rId14"/>
            </p:custDataLst>
          </p:nvPr>
        </p:nvSpPr>
        <p:spPr bwMode="auto">
          <a:xfrm>
            <a:off x="2324100" y="3770932"/>
            <a:ext cx="285750" cy="1365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vert="horz" wrap="none" lIns="0" tIns="0" rIns="0" bIns="0" numCol="1" spcCol="0" rtlCol="0" anchor="ctr" anchorCtr="0">
            <a:noAutofit/>
          </a:bodyPr>
          <a:lstStyle/>
          <a:p>
            <a:pPr marL="0" marR="0" lvl="0" indent="0" algn="r" defTabSz="914400" eaLnBrk="1" fontAlgn="auto" latinLnBrk="0" hangingPunct="1">
              <a:lnSpc>
                <a:spcPct val="100000"/>
              </a:lnSpc>
              <a:spcBef>
                <a:spcPts val="0"/>
              </a:spcBef>
              <a:spcAft>
                <a:spcPts val="0"/>
              </a:spcAft>
              <a:buClrTx/>
              <a:buSzTx/>
              <a:buFontTx/>
              <a:buNone/>
              <a:tabLst/>
              <a:defRPr/>
            </a:pPr>
            <a:fld id="{40591FA9-21C2-4213-9FE3-DD9CCCC5D0F9}" type="datetime'''2.0''''''0''''''''''''''''''''''''''''0'''''''">
              <a:rPr kumimoji="0" lang="pt-PT" altLang="en-US" sz="900" b="1" i="0" u="none" strike="noStrike" kern="0" cap="none" spc="0" normalizeH="0" baseline="0" noProof="0" smtClean="0">
                <a:ln>
                  <a:noFill/>
                </a:ln>
                <a:solidFill>
                  <a:srgbClr val="000000"/>
                </a:solidFill>
                <a:effectLst/>
                <a:uLnTx/>
                <a:uFillTx/>
                <a:latin typeface="Arial"/>
                <a:ea typeface="+mn-ea"/>
                <a:cs typeface="+mn-cs"/>
              </a:rPr>
              <a:pPr marL="0" marR="0" lvl="0" indent="0" algn="r" defTabSz="914400" eaLnBrk="1" fontAlgn="auto" latinLnBrk="0" hangingPunct="1">
                <a:lnSpc>
                  <a:spcPct val="100000"/>
                </a:lnSpc>
                <a:spcBef>
                  <a:spcPts val="0"/>
                </a:spcBef>
                <a:spcAft>
                  <a:spcPts val="0"/>
                </a:spcAft>
                <a:buClrTx/>
                <a:buSzTx/>
                <a:buFontTx/>
                <a:buNone/>
                <a:tabLst/>
                <a:defRPr/>
              </a:pPr>
              <a:t>2.000</a:t>
            </a:fld>
            <a:endParaRPr kumimoji="0" lang="pt-PT" sz="900" b="1" i="0" u="none" strike="noStrike" kern="0" cap="none" spc="0" normalizeH="0" baseline="0" noProof="0" dirty="0">
              <a:ln>
                <a:noFill/>
              </a:ln>
              <a:solidFill>
                <a:srgbClr val="000000"/>
              </a:solidFill>
              <a:effectLst/>
              <a:uLnTx/>
              <a:uFillTx/>
              <a:latin typeface="Arial"/>
              <a:ea typeface="+mn-ea"/>
              <a:cs typeface="+mn-cs"/>
              <a:sym typeface="+mn-lt"/>
            </a:endParaRPr>
          </a:p>
        </p:txBody>
      </p:sp>
      <p:sp>
        <p:nvSpPr>
          <p:cNvPr id="25" name="Rectangle 207">
            <a:extLst>
              <a:ext uri="{FF2B5EF4-FFF2-40B4-BE49-F238E27FC236}">
                <a16:creationId xmlns:a16="http://schemas.microsoft.com/office/drawing/2014/main" id="{5E6AE485-8D68-D0FF-7CCA-9C41AF3348D5}"/>
              </a:ext>
            </a:extLst>
          </p:cNvPr>
          <p:cNvSpPr/>
          <p:nvPr>
            <p:custDataLst>
              <p:tags r:id="rId15"/>
            </p:custDataLst>
          </p:nvPr>
        </p:nvSpPr>
        <p:spPr bwMode="auto">
          <a:xfrm>
            <a:off x="2324100" y="4059411"/>
            <a:ext cx="285750" cy="1365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vert="horz" wrap="none" lIns="0" tIns="0" rIns="0" bIns="0" numCol="1" spcCol="0" rtlCol="0" anchor="ctr" anchorCtr="0">
            <a:noAutofit/>
          </a:bodyPr>
          <a:lstStyle/>
          <a:p>
            <a:pPr marL="0" marR="0" lvl="0" indent="0" algn="r" defTabSz="914400" eaLnBrk="1" fontAlgn="auto" latinLnBrk="0" hangingPunct="1">
              <a:lnSpc>
                <a:spcPct val="100000"/>
              </a:lnSpc>
              <a:spcBef>
                <a:spcPts val="0"/>
              </a:spcBef>
              <a:spcAft>
                <a:spcPts val="0"/>
              </a:spcAft>
              <a:buClrTx/>
              <a:buSzTx/>
              <a:buFontTx/>
              <a:buNone/>
              <a:tabLst/>
              <a:defRPr/>
            </a:pPr>
            <a:fld id="{E03EF385-ADD3-44A7-9382-8779C698D639}" type="datetime'''''''''''''''''1''''''''.''''''''''''''''0''0''''''''''''0'''">
              <a:rPr kumimoji="0" lang="pt-PT" altLang="en-US" sz="900" b="1" i="0" u="none" strike="noStrike" kern="0" cap="none" spc="0" normalizeH="0" baseline="0" noProof="0" smtClean="0">
                <a:ln>
                  <a:noFill/>
                </a:ln>
                <a:solidFill>
                  <a:srgbClr val="000000"/>
                </a:solidFill>
                <a:effectLst/>
                <a:uLnTx/>
                <a:uFillTx/>
                <a:latin typeface="Arial"/>
                <a:ea typeface="+mn-ea"/>
                <a:cs typeface="+mn-cs"/>
                <a:sym typeface="+mn-lt"/>
              </a:rPr>
              <a:pPr marL="0" marR="0" lvl="0" indent="0" algn="r" defTabSz="914400" eaLnBrk="1" fontAlgn="auto" latinLnBrk="0" hangingPunct="1">
                <a:lnSpc>
                  <a:spcPct val="100000"/>
                </a:lnSpc>
                <a:spcBef>
                  <a:spcPts val="0"/>
                </a:spcBef>
                <a:spcAft>
                  <a:spcPts val="0"/>
                </a:spcAft>
                <a:buClrTx/>
                <a:buSzTx/>
                <a:buFontTx/>
                <a:buNone/>
                <a:tabLst/>
                <a:defRPr/>
              </a:pPr>
              <a:t>1.000</a:t>
            </a:fld>
            <a:endParaRPr kumimoji="0" lang="pt-PT" sz="900" b="1" i="0" u="none" strike="noStrike" kern="0" cap="none" spc="0" normalizeH="0" baseline="0" noProof="0" dirty="0">
              <a:ln>
                <a:noFill/>
              </a:ln>
              <a:solidFill>
                <a:srgbClr val="000000"/>
              </a:solidFill>
              <a:effectLst/>
              <a:uLnTx/>
              <a:uFillTx/>
              <a:latin typeface="Arial"/>
              <a:ea typeface="+mn-ea"/>
              <a:cs typeface="+mn-cs"/>
              <a:sym typeface="+mn-lt"/>
            </a:endParaRPr>
          </a:p>
        </p:txBody>
      </p:sp>
      <p:sp>
        <p:nvSpPr>
          <p:cNvPr id="27" name="Rectangle 217">
            <a:extLst>
              <a:ext uri="{FF2B5EF4-FFF2-40B4-BE49-F238E27FC236}">
                <a16:creationId xmlns:a16="http://schemas.microsoft.com/office/drawing/2014/main" id="{431DBCA2-6235-2BBD-48D6-94B41FEE58F1}"/>
              </a:ext>
            </a:extLst>
          </p:cNvPr>
          <p:cNvSpPr/>
          <p:nvPr>
            <p:custDataLst>
              <p:tags r:id="rId16"/>
            </p:custDataLst>
          </p:nvPr>
        </p:nvSpPr>
        <p:spPr bwMode="auto">
          <a:xfrm>
            <a:off x="2419350" y="4347443"/>
            <a:ext cx="190500" cy="1365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vert="horz" wrap="none" lIns="0" tIns="0" rIns="0" bIns="0" rtlCol="0" anchor="ctr"/>
          <a:lstStyle/>
          <a:p>
            <a:pPr marL="0" marR="0" lvl="0" indent="0" algn="r" defTabSz="914400" eaLnBrk="1" fontAlgn="auto" latinLnBrk="0" hangingPunct="1">
              <a:lnSpc>
                <a:spcPct val="100000"/>
              </a:lnSpc>
              <a:spcBef>
                <a:spcPts val="0"/>
              </a:spcBef>
              <a:spcAft>
                <a:spcPts val="0"/>
              </a:spcAft>
              <a:buClrTx/>
              <a:buSzTx/>
              <a:buFontTx/>
              <a:buNone/>
              <a:tabLst/>
              <a:defRPr/>
            </a:pPr>
            <a:fld id="{0B5E4DF3-3ED7-488E-A5A1-93A3778BD5F7}" type="datetime'''''''''''''''''''''''''1''''''0''0'''''''">
              <a:rPr kumimoji="0" lang="pt-PT" altLang="en-US" sz="900" b="1" i="0" u="none" strike="noStrike" kern="0" cap="none" spc="0" normalizeH="0" baseline="0" noProof="0" smtClean="0">
                <a:ln>
                  <a:noFill/>
                </a:ln>
                <a:solidFill>
                  <a:srgbClr val="000000"/>
                </a:solidFill>
                <a:effectLst/>
                <a:uLnTx/>
                <a:uFillTx/>
                <a:latin typeface="Arial"/>
                <a:ea typeface="+mn-ea"/>
                <a:cs typeface="+mn-cs"/>
              </a:rPr>
              <a:pPr marL="0" marR="0" lvl="0" indent="0" algn="r" defTabSz="914400" eaLnBrk="1" fontAlgn="auto" latinLnBrk="0" hangingPunct="1">
                <a:lnSpc>
                  <a:spcPct val="100000"/>
                </a:lnSpc>
                <a:spcBef>
                  <a:spcPts val="0"/>
                </a:spcBef>
                <a:spcAft>
                  <a:spcPts val="0"/>
                </a:spcAft>
                <a:buClrTx/>
                <a:buSzTx/>
                <a:buFontTx/>
                <a:buNone/>
                <a:tabLst/>
                <a:defRPr/>
              </a:pPr>
              <a:t>100</a:t>
            </a:fld>
            <a:endParaRPr kumimoji="0" lang="pt-PT" sz="900" b="1" i="0" u="none" strike="noStrike" kern="0" cap="none" spc="0" normalizeH="0" baseline="0" noProof="0" dirty="0">
              <a:ln>
                <a:noFill/>
              </a:ln>
              <a:solidFill>
                <a:srgbClr val="000000"/>
              </a:solidFill>
              <a:effectLst/>
              <a:uLnTx/>
              <a:uFillTx/>
              <a:latin typeface="Arial"/>
              <a:ea typeface="+mn-ea"/>
              <a:cs typeface="+mn-cs"/>
              <a:sym typeface="+mn-lt"/>
            </a:endParaRPr>
          </a:p>
        </p:txBody>
      </p:sp>
      <p:sp>
        <p:nvSpPr>
          <p:cNvPr id="29" name="Arrow: Right 249">
            <a:extLst>
              <a:ext uri="{FF2B5EF4-FFF2-40B4-BE49-F238E27FC236}">
                <a16:creationId xmlns:a16="http://schemas.microsoft.com/office/drawing/2014/main" id="{11B1A439-6B45-D0C6-559D-321F4835F707}"/>
              </a:ext>
            </a:extLst>
          </p:cNvPr>
          <p:cNvSpPr/>
          <p:nvPr>
            <p:custDataLst>
              <p:tags r:id="rId17"/>
            </p:custDataLst>
          </p:nvPr>
        </p:nvSpPr>
        <p:spPr bwMode="auto">
          <a:xfrm>
            <a:off x="2664048" y="4411067"/>
            <a:ext cx="128588" cy="152400"/>
          </a:xfrm>
          <a:prstGeom prst="rightArrow">
            <a:avLst>
              <a:gd name="adj1" fmla="val 100000"/>
              <a:gd name="adj2" fmla="val 100201"/>
            </a:avLst>
          </a:prstGeom>
          <a:solidFill>
            <a:srgbClr val="000000"/>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FFFFFF"/>
              </a:solidFill>
              <a:effectLst/>
              <a:uLnTx/>
              <a:uFillTx/>
              <a:latin typeface="Arial"/>
              <a:ea typeface="+mn-ea"/>
              <a:cs typeface="+mn-cs"/>
            </a:endParaRPr>
          </a:p>
        </p:txBody>
      </p:sp>
      <p:sp>
        <p:nvSpPr>
          <p:cNvPr id="30" name="Rectangle 250">
            <a:extLst>
              <a:ext uri="{FF2B5EF4-FFF2-40B4-BE49-F238E27FC236}">
                <a16:creationId xmlns:a16="http://schemas.microsoft.com/office/drawing/2014/main" id="{6F3CEDC5-4B25-528B-42A0-BC89322BBE47}"/>
              </a:ext>
            </a:extLst>
          </p:cNvPr>
          <p:cNvSpPr/>
          <p:nvPr>
            <p:custDataLst>
              <p:tags r:id="rId18"/>
            </p:custDataLst>
          </p:nvPr>
        </p:nvSpPr>
        <p:spPr bwMode="auto">
          <a:xfrm>
            <a:off x="2327218" y="4455455"/>
            <a:ext cx="285750" cy="1365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vert="horz" wrap="none" lIns="0" tIns="0" rIns="0" bIns="0" numCol="1" spcCol="0" rtlCol="0" anchor="ctr" anchorCtr="0">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pt-PT" sz="900" b="1" i="0" u="none" strike="noStrike" kern="0" cap="none" spc="0" normalizeH="0" baseline="0" noProof="0" dirty="0">
                <a:ln>
                  <a:noFill/>
                </a:ln>
                <a:solidFill>
                  <a:srgbClr val="000000"/>
                </a:solidFill>
                <a:effectLst/>
                <a:uLnTx/>
                <a:uFillTx/>
                <a:latin typeface="Arial"/>
                <a:ea typeface="+mn-ea"/>
                <a:cs typeface="+mn-cs"/>
                <a:sym typeface="+mn-lt"/>
              </a:rPr>
              <a:t>25</a:t>
            </a:r>
          </a:p>
        </p:txBody>
      </p:sp>
      <p:cxnSp>
        <p:nvCxnSpPr>
          <p:cNvPr id="43" name="Straight Connector 88">
            <a:extLst>
              <a:ext uri="{FF2B5EF4-FFF2-40B4-BE49-F238E27FC236}">
                <a16:creationId xmlns:a16="http://schemas.microsoft.com/office/drawing/2014/main" id="{BA0DECED-5632-8B69-48E5-37088549A50F}"/>
              </a:ext>
            </a:extLst>
          </p:cNvPr>
          <p:cNvCxnSpPr>
            <a:cxnSpLocks/>
          </p:cNvCxnSpPr>
          <p:nvPr>
            <p:custDataLst>
              <p:tags r:id="rId19"/>
            </p:custDataLst>
          </p:nvPr>
        </p:nvCxnSpPr>
        <p:spPr bwMode="auto">
          <a:xfrm flipH="1">
            <a:off x="2736056" y="3838188"/>
            <a:ext cx="5688632" cy="0"/>
          </a:xfrm>
          <a:prstGeom prst="line">
            <a:avLst/>
          </a:prstGeom>
          <a:noFill/>
          <a:ln w="9525" cap="flat" cmpd="sng" algn="ctr">
            <a:solidFill>
              <a:srgbClr val="000000"/>
            </a:solidFill>
            <a:prstDash val="lgDash"/>
            <a:round/>
            <a:headEnd type="none" w="med" len="med"/>
            <a:tailEnd type="none" w="med" len="med"/>
          </a:ln>
          <a:effectLst/>
        </p:spPr>
      </p:cxnSp>
      <p:cxnSp>
        <p:nvCxnSpPr>
          <p:cNvPr id="44" name="Straight Connector 88">
            <a:extLst>
              <a:ext uri="{FF2B5EF4-FFF2-40B4-BE49-F238E27FC236}">
                <a16:creationId xmlns:a16="http://schemas.microsoft.com/office/drawing/2014/main" id="{C727B478-81E6-6CE2-3FCA-21F7772F3C7A}"/>
              </a:ext>
            </a:extLst>
          </p:cNvPr>
          <p:cNvCxnSpPr>
            <a:cxnSpLocks/>
          </p:cNvCxnSpPr>
          <p:nvPr>
            <p:custDataLst>
              <p:tags r:id="rId20"/>
            </p:custDataLst>
          </p:nvPr>
        </p:nvCxnSpPr>
        <p:spPr bwMode="auto">
          <a:xfrm flipH="1">
            <a:off x="2736056" y="4131419"/>
            <a:ext cx="5688632" cy="0"/>
          </a:xfrm>
          <a:prstGeom prst="line">
            <a:avLst/>
          </a:prstGeom>
          <a:noFill/>
          <a:ln w="9525" cap="flat" cmpd="sng" algn="ctr">
            <a:solidFill>
              <a:srgbClr val="000000"/>
            </a:solidFill>
            <a:prstDash val="lgDash"/>
            <a:round/>
            <a:headEnd type="none" w="med" len="med"/>
            <a:tailEnd type="none" w="med" len="med"/>
          </a:ln>
          <a:effectLst/>
        </p:spPr>
      </p:cxnSp>
      <p:cxnSp>
        <p:nvCxnSpPr>
          <p:cNvPr id="45" name="Straight Connector 88">
            <a:extLst>
              <a:ext uri="{FF2B5EF4-FFF2-40B4-BE49-F238E27FC236}">
                <a16:creationId xmlns:a16="http://schemas.microsoft.com/office/drawing/2014/main" id="{A73321DE-D208-AA6B-8E8D-656C5EAFD4A5}"/>
              </a:ext>
            </a:extLst>
          </p:cNvPr>
          <p:cNvCxnSpPr>
            <a:cxnSpLocks/>
          </p:cNvCxnSpPr>
          <p:nvPr>
            <p:custDataLst>
              <p:tags r:id="rId21"/>
            </p:custDataLst>
          </p:nvPr>
        </p:nvCxnSpPr>
        <p:spPr bwMode="auto">
          <a:xfrm flipH="1">
            <a:off x="2772060" y="4455455"/>
            <a:ext cx="5688632" cy="0"/>
          </a:xfrm>
          <a:prstGeom prst="line">
            <a:avLst/>
          </a:prstGeom>
          <a:noFill/>
          <a:ln w="9525" cap="flat" cmpd="sng" algn="ctr">
            <a:solidFill>
              <a:srgbClr val="000000"/>
            </a:solidFill>
            <a:prstDash val="lgDash"/>
            <a:round/>
            <a:headEnd type="none" w="med" len="med"/>
            <a:tailEnd type="none" w="med" len="med"/>
          </a:ln>
          <a:effectLst/>
        </p:spPr>
      </p:cxnSp>
      <p:cxnSp>
        <p:nvCxnSpPr>
          <p:cNvPr id="46" name="Straight Connector 88">
            <a:extLst>
              <a:ext uri="{FF2B5EF4-FFF2-40B4-BE49-F238E27FC236}">
                <a16:creationId xmlns:a16="http://schemas.microsoft.com/office/drawing/2014/main" id="{C6D99998-25E3-E2CB-11A9-C6CBD7E1D69C}"/>
              </a:ext>
            </a:extLst>
          </p:cNvPr>
          <p:cNvCxnSpPr>
            <a:cxnSpLocks/>
          </p:cNvCxnSpPr>
          <p:nvPr>
            <p:custDataLst>
              <p:tags r:id="rId22"/>
            </p:custDataLst>
          </p:nvPr>
        </p:nvCxnSpPr>
        <p:spPr bwMode="auto">
          <a:xfrm flipH="1">
            <a:off x="2772060" y="4491459"/>
            <a:ext cx="5688632" cy="0"/>
          </a:xfrm>
          <a:prstGeom prst="line">
            <a:avLst/>
          </a:prstGeom>
          <a:noFill/>
          <a:ln w="9525" cap="flat" cmpd="sng" algn="ctr">
            <a:solidFill>
              <a:srgbClr val="000000"/>
            </a:solidFill>
            <a:prstDash val="lgDash"/>
            <a:round/>
            <a:headEnd type="none" w="med" len="med"/>
            <a:tailEnd type="none" w="med" len="med"/>
          </a:ln>
          <a:effectLst/>
        </p:spPr>
      </p:cxnSp>
    </p:spTree>
    <p:extLst>
      <p:ext uri="{BB962C8B-B14F-4D97-AF65-F5344CB8AC3E}">
        <p14:creationId xmlns:p14="http://schemas.microsoft.com/office/powerpoint/2010/main" val="1060191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C241C20-346F-8A2F-BE3B-585BE24D511A}"/>
            </a:ext>
          </a:extLst>
        </p:cNvPr>
        <p:cNvGrpSpPr/>
        <p:nvPr/>
      </p:nvGrpSpPr>
      <p:grpSpPr>
        <a:xfrm>
          <a:off x="0" y="0"/>
          <a:ext cx="0" cy="0"/>
          <a:chOff x="0" y="0"/>
          <a:chExt cx="0" cy="0"/>
        </a:xfrm>
      </p:grpSpPr>
      <p:sp>
        <p:nvSpPr>
          <p:cNvPr id="8" name="object 4">
            <a:extLst>
              <a:ext uri="{FF2B5EF4-FFF2-40B4-BE49-F238E27FC236}">
                <a16:creationId xmlns:a16="http://schemas.microsoft.com/office/drawing/2014/main" id="{EF7E4E2A-67AD-4505-C7F4-E3DE6B87A38E}"/>
              </a:ext>
            </a:extLst>
          </p:cNvPr>
          <p:cNvSpPr txBox="1"/>
          <p:nvPr/>
        </p:nvSpPr>
        <p:spPr>
          <a:xfrm>
            <a:off x="1081566" y="2008102"/>
            <a:ext cx="7271113" cy="2194398"/>
          </a:xfrm>
          <a:prstGeom prst="rect">
            <a:avLst/>
          </a:prstGeom>
        </p:spPr>
        <p:txBody>
          <a:bodyPr vert="horz" wrap="square" lIns="0" tIns="14176" rIns="0" bIns="0" rtlCol="0" anchor="t">
            <a:spAutoFit/>
          </a:bodyPr>
          <a:lstStyle/>
          <a:p>
            <a:pPr marL="10500" marR="0" lvl="0" indent="0" algn="l" defTabSz="378013" rtl="0" eaLnBrk="1" fontAlgn="auto" latinLnBrk="0" hangingPunct="1">
              <a:lnSpc>
                <a:spcPct val="100000"/>
              </a:lnSpc>
              <a:spcBef>
                <a:spcPts val="112"/>
              </a:spcBef>
              <a:spcAft>
                <a:spcPts val="0"/>
              </a:spcAft>
              <a:buClrTx/>
              <a:buSzTx/>
              <a:buFontTx/>
              <a:buNone/>
              <a:tabLst/>
              <a:defRPr/>
            </a:pPr>
            <a:r>
              <a:rPr kumimoji="0" lang="en-US" sz="5400" b="1" i="0" u="none" strike="noStrike" kern="1200" cap="none" spc="-8" normalizeH="0" baseline="0" noProof="0" dirty="0">
                <a:ln>
                  <a:noFill/>
                </a:ln>
                <a:solidFill>
                  <a:srgbClr val="FFFFFF"/>
                </a:solidFill>
                <a:effectLst/>
                <a:uLnTx/>
                <a:uFillTx/>
                <a:latin typeface="Roboto Thin"/>
                <a:ea typeface="ＭＳ Ｐゴシック" pitchFamily="34" charset="-128"/>
                <a:cs typeface="Roboto Thin"/>
              </a:rPr>
              <a:t>Universo Operations</a:t>
            </a:r>
          </a:p>
          <a:p>
            <a:pPr marL="10500" defTabSz="378013" fontAlgn="auto">
              <a:spcBef>
                <a:spcPts val="112"/>
              </a:spcBef>
              <a:spcAft>
                <a:spcPts val="0"/>
              </a:spcAft>
              <a:defRPr/>
            </a:pPr>
            <a:r>
              <a:rPr lang="pt-PT" sz="5400" b="1" spc="-8" dirty="0" err="1">
                <a:solidFill>
                  <a:srgbClr val="FFFFFF"/>
                </a:solidFill>
                <a:latin typeface="Roboto Thin"/>
                <a:cs typeface="Roboto Thin"/>
              </a:rPr>
              <a:t>Account</a:t>
            </a:r>
            <a:r>
              <a:rPr lang="pt-PT" sz="5400" b="1" spc="-8" dirty="0">
                <a:solidFill>
                  <a:srgbClr val="FFFFFF"/>
                </a:solidFill>
                <a:latin typeface="Roboto Thin"/>
                <a:cs typeface="Roboto Thin"/>
              </a:rPr>
              <a:t> Management</a:t>
            </a:r>
          </a:p>
          <a:p>
            <a:pPr marL="10500" marR="0" lvl="0" indent="0" algn="l" defTabSz="378013" rtl="0" eaLnBrk="1" fontAlgn="auto" latinLnBrk="0" hangingPunct="1">
              <a:lnSpc>
                <a:spcPct val="100000"/>
              </a:lnSpc>
              <a:spcBef>
                <a:spcPts val="112"/>
              </a:spcBef>
              <a:spcAft>
                <a:spcPts val="0"/>
              </a:spcAft>
              <a:buClrTx/>
              <a:buSzTx/>
              <a:buFontTx/>
              <a:buNone/>
              <a:tabLst/>
              <a:defRPr/>
            </a:pPr>
            <a:r>
              <a:rPr kumimoji="0" lang="en-US" sz="3200" i="0" u="none" strike="noStrike" kern="1200" cap="none" spc="-8" normalizeH="0" baseline="0" noProof="0" dirty="0">
                <a:ln>
                  <a:noFill/>
                </a:ln>
                <a:solidFill>
                  <a:srgbClr val="FFFFFF"/>
                </a:solidFill>
                <a:effectLst/>
                <a:uLnTx/>
                <a:uFillTx/>
                <a:latin typeface="Roboto Thin"/>
                <a:ea typeface="ＭＳ Ｐゴシック" pitchFamily="34" charset="-128"/>
                <a:cs typeface="Roboto Thin"/>
              </a:rPr>
              <a:t>2020 &amp; Covid Impact</a:t>
            </a:r>
            <a:endParaRPr kumimoji="0" lang="en-US" sz="5400" i="0" u="none" strike="noStrike" kern="1200" cap="none" spc="-8" normalizeH="0" baseline="0" noProof="0" dirty="0">
              <a:ln>
                <a:noFill/>
              </a:ln>
              <a:solidFill>
                <a:srgbClr val="FFFFFF"/>
              </a:solidFill>
              <a:effectLst/>
              <a:uLnTx/>
              <a:uFillTx/>
              <a:latin typeface="Roboto Thin"/>
              <a:ea typeface="ＭＳ Ｐゴシック" pitchFamily="34" charset="-128"/>
              <a:cs typeface="Roboto Thin"/>
            </a:endParaRPr>
          </a:p>
        </p:txBody>
      </p:sp>
      <p:pic>
        <p:nvPicPr>
          <p:cNvPr id="9" name="Picture 8" descr="A black and white logo&#10;&#10;Description automatically generated">
            <a:extLst>
              <a:ext uri="{FF2B5EF4-FFF2-40B4-BE49-F238E27FC236}">
                <a16:creationId xmlns:a16="http://schemas.microsoft.com/office/drawing/2014/main" id="{5847B101-7FA0-E7D8-3242-C00B166B7A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240" y="587674"/>
            <a:ext cx="3693814" cy="851015"/>
          </a:xfrm>
          <a:prstGeom prst="rect">
            <a:avLst/>
          </a:prstGeom>
        </p:spPr>
      </p:pic>
      <p:sp>
        <p:nvSpPr>
          <p:cNvPr id="2" name="TextBox 3">
            <a:extLst>
              <a:ext uri="{FF2B5EF4-FFF2-40B4-BE49-F238E27FC236}">
                <a16:creationId xmlns:a16="http://schemas.microsoft.com/office/drawing/2014/main" id="{C65E62EC-33A1-77DA-79A1-AC6C687E3275}"/>
              </a:ext>
            </a:extLst>
          </p:cNvPr>
          <p:cNvSpPr txBox="1"/>
          <p:nvPr/>
        </p:nvSpPr>
        <p:spPr>
          <a:xfrm>
            <a:off x="7836596" y="587674"/>
            <a:ext cx="1540804" cy="279924"/>
          </a:xfrm>
          <a:prstGeom prst="rect">
            <a:avLst/>
          </a:prstGeom>
          <a:noFill/>
        </p:spPr>
        <p:txBody>
          <a:bodyPr wrap="square" lIns="75605" tIns="37802" rIns="75605" bIns="37802" rtlCol="0" anchor="t">
            <a:spAutoFit/>
          </a:bodyPr>
          <a:lstStyle/>
          <a:p>
            <a:pPr algn="r" defTabSz="378013" fontAlgn="auto">
              <a:spcBef>
                <a:spcPts val="0"/>
              </a:spcBef>
              <a:spcAft>
                <a:spcPts val="0"/>
              </a:spcAft>
            </a:pPr>
            <a:r>
              <a:rPr lang="en-GB" sz="1323" dirty="0">
                <a:solidFill>
                  <a:srgbClr val="FFFFFF"/>
                </a:solidFill>
                <a:latin typeface="Roboto"/>
                <a:ea typeface="Roboto"/>
                <a:cs typeface="Roboto"/>
              </a:rPr>
              <a:t>21 April </a:t>
            </a:r>
            <a:r>
              <a:rPr lang="en-PT" sz="1323" dirty="0">
                <a:solidFill>
                  <a:srgbClr val="FFFFFF"/>
                </a:solidFill>
                <a:latin typeface="Roboto"/>
                <a:ea typeface="Roboto"/>
                <a:cs typeface="Roboto"/>
              </a:rPr>
              <a:t>202</a:t>
            </a:r>
            <a:r>
              <a:rPr lang="en-GB" sz="1323" dirty="0">
                <a:solidFill>
                  <a:srgbClr val="FFFFFF"/>
                </a:solidFill>
                <a:latin typeface="Roboto"/>
                <a:ea typeface="Roboto"/>
                <a:cs typeface="Roboto"/>
              </a:rPr>
              <a:t>6</a:t>
            </a:r>
            <a:endParaRPr lang="en-PT" sz="1323" dirty="0">
              <a:solidFill>
                <a:srgbClr val="FFFFFF"/>
              </a:solidFill>
              <a:latin typeface="Roboto"/>
              <a:ea typeface="Roboto"/>
              <a:cs typeface="Roboto"/>
            </a:endParaRPr>
          </a:p>
        </p:txBody>
      </p:sp>
    </p:spTree>
    <p:extLst>
      <p:ext uri="{BB962C8B-B14F-4D97-AF65-F5344CB8AC3E}">
        <p14:creationId xmlns:p14="http://schemas.microsoft.com/office/powerpoint/2010/main" val="776026121"/>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69E40-3E2C-823B-B974-18B80D8182F7}"/>
            </a:ext>
          </a:extLst>
        </p:cNvPr>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DF75944-F004-8DCD-0BA3-DD292F4B3511}"/>
              </a:ext>
            </a:extLst>
          </p:cNvPr>
          <p:cNvGraphicFramePr>
            <a:graphicFrameLocks noChangeAspect="1"/>
          </p:cNvGraphicFramePr>
          <p:nvPr>
            <p:custDataLst>
              <p:tags r:id="rId1"/>
            </p:custDataLst>
          </p:nvPr>
        </p:nvGraphicFramePr>
        <p:xfrm>
          <a:off x="1312" y="1412"/>
          <a:ext cx="1313" cy="1313"/>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3" name="Object 2" hidden="1">
                        <a:extLst>
                          <a:ext uri="{FF2B5EF4-FFF2-40B4-BE49-F238E27FC236}">
                            <a16:creationId xmlns:a16="http://schemas.microsoft.com/office/drawing/2014/main" id="{2DF75944-F004-8DCD-0BA3-DD292F4B3511}"/>
                          </a:ext>
                        </a:extLst>
                      </p:cNvPr>
                      <p:cNvPicPr/>
                      <p:nvPr/>
                    </p:nvPicPr>
                    <p:blipFill>
                      <a:blip r:embed="rId5"/>
                      <a:stretch>
                        <a:fillRect/>
                      </a:stretch>
                    </p:blipFill>
                    <p:spPr>
                      <a:xfrm>
                        <a:off x="1312" y="1412"/>
                        <a:ext cx="1313" cy="1313"/>
                      </a:xfrm>
                      <a:prstGeom prst="rect">
                        <a:avLst/>
                      </a:prstGeom>
                    </p:spPr>
                  </p:pic>
                </p:oleObj>
              </mc:Fallback>
            </mc:AlternateContent>
          </a:graphicData>
        </a:graphic>
      </p:graphicFrame>
      <p:pic>
        <p:nvPicPr>
          <p:cNvPr id="7" name="Picture 10" descr="A colorful circle with black background&#10;&#10;Description automatically generated">
            <a:extLst>
              <a:ext uri="{FF2B5EF4-FFF2-40B4-BE49-F238E27FC236}">
                <a16:creationId xmlns:a16="http://schemas.microsoft.com/office/drawing/2014/main" id="{98238DAA-BE28-A002-1844-D6009C2A5B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91702" y="4681528"/>
            <a:ext cx="988922" cy="988922"/>
          </a:xfrm>
          <a:prstGeom prst="rect">
            <a:avLst/>
          </a:prstGeom>
        </p:spPr>
      </p:pic>
      <p:sp>
        <p:nvSpPr>
          <p:cNvPr id="19" name="TextBox 5">
            <a:extLst>
              <a:ext uri="{FF2B5EF4-FFF2-40B4-BE49-F238E27FC236}">
                <a16:creationId xmlns:a16="http://schemas.microsoft.com/office/drawing/2014/main" id="{9440EA8E-2ED1-394D-22C0-6A5181FD3B25}"/>
              </a:ext>
            </a:extLst>
          </p:cNvPr>
          <p:cNvSpPr txBox="1"/>
          <p:nvPr/>
        </p:nvSpPr>
        <p:spPr>
          <a:xfrm>
            <a:off x="9497077" y="5259435"/>
            <a:ext cx="467109" cy="295915"/>
          </a:xfrm>
          <a:prstGeom prst="rect">
            <a:avLst/>
          </a:prstGeom>
          <a:noFill/>
        </p:spPr>
        <p:txBody>
          <a:bodyPr wrap="square" rtlCol="0">
            <a:spAutoFit/>
          </a:bodyPr>
          <a:lstStyle/>
          <a:p>
            <a:pPr algn="r" defTabSz="378013" fontAlgn="auto">
              <a:spcBef>
                <a:spcPts val="0"/>
              </a:spcBef>
              <a:spcAft>
                <a:spcPts val="0"/>
              </a:spcAft>
            </a:pPr>
            <a:fld id="{666E4E24-6379-3A49-BC79-9E3807B306AC}" type="slidenum">
              <a:rPr lang="en-PT" sz="1323">
                <a:solidFill>
                  <a:srgbClr val="FFFFFF"/>
                </a:solidFill>
                <a:latin typeface="Roboto" panose="02000000000000000000" pitchFamily="2" charset="0"/>
                <a:ea typeface="Roboto" panose="02000000000000000000" pitchFamily="2" charset="0"/>
              </a:rPr>
              <a:pPr algn="r" defTabSz="378013" fontAlgn="auto">
                <a:spcBef>
                  <a:spcPts val="0"/>
                </a:spcBef>
                <a:spcAft>
                  <a:spcPts val="0"/>
                </a:spcAft>
              </a:pPr>
              <a:t>12</a:t>
            </a:fld>
            <a:endParaRPr lang="en-PT" sz="1323">
              <a:solidFill>
                <a:srgbClr val="FFFFFF"/>
              </a:solidFill>
              <a:latin typeface="Roboto" panose="02000000000000000000" pitchFamily="2" charset="0"/>
              <a:ea typeface="Roboto" panose="02000000000000000000" pitchFamily="2" charset="0"/>
            </a:endParaRPr>
          </a:p>
        </p:txBody>
      </p:sp>
      <p:pic>
        <p:nvPicPr>
          <p:cNvPr id="59" name="Picture 4" descr="A black background with blue text&#10;&#10;Description automatically generated">
            <a:extLst>
              <a:ext uri="{FF2B5EF4-FFF2-40B4-BE49-F238E27FC236}">
                <a16:creationId xmlns:a16="http://schemas.microsoft.com/office/drawing/2014/main" id="{09CF9A0B-6CA0-76BD-1E8E-3259FEB325F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2225" y="221854"/>
            <a:ext cx="1398020" cy="321425"/>
          </a:xfrm>
          <a:prstGeom prst="rect">
            <a:avLst/>
          </a:prstGeom>
        </p:spPr>
      </p:pic>
      <p:pic>
        <p:nvPicPr>
          <p:cNvPr id="6" name="Picture 5" descr="A picture containing timeline&#10;&#10;Description automatically generated">
            <a:extLst>
              <a:ext uri="{FF2B5EF4-FFF2-40B4-BE49-F238E27FC236}">
                <a16:creationId xmlns:a16="http://schemas.microsoft.com/office/drawing/2014/main" id="{9FF3209D-FC80-3A4D-BE82-64E7EE7AB13C}"/>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bright="40000"/>
                    </a14:imgEffect>
                  </a14:imgLayer>
                </a14:imgProps>
              </a:ext>
              <a:ext uri="{28A0092B-C50C-407E-A947-70E740481C1C}">
                <a14:useLocalDpi xmlns:a14="http://schemas.microsoft.com/office/drawing/2010/main" val="0"/>
              </a:ext>
            </a:extLst>
          </a:blip>
          <a:srcRect t="4920" b="3651"/>
          <a:stretch/>
        </p:blipFill>
        <p:spPr>
          <a:xfrm>
            <a:off x="653430" y="756335"/>
            <a:ext cx="8640960" cy="4698451"/>
          </a:xfrm>
          <a:prstGeom prst="rect">
            <a:avLst/>
          </a:prstGeom>
        </p:spPr>
      </p:pic>
      <p:sp>
        <p:nvSpPr>
          <p:cNvPr id="2" name="Rectangle 1">
            <a:extLst>
              <a:ext uri="{FF2B5EF4-FFF2-40B4-BE49-F238E27FC236}">
                <a16:creationId xmlns:a16="http://schemas.microsoft.com/office/drawing/2014/main" id="{AA0FD09A-B9ED-4BBC-B238-D1B16658DB48}"/>
              </a:ext>
            </a:extLst>
          </p:cNvPr>
          <p:cNvSpPr/>
          <p:nvPr/>
        </p:nvSpPr>
        <p:spPr>
          <a:xfrm>
            <a:off x="8640712" y="387003"/>
            <a:ext cx="1188131" cy="369332"/>
          </a:xfrm>
          <a:prstGeom prst="rect">
            <a:avLst/>
          </a:prstGeom>
        </p:spPr>
        <p:txBody>
          <a:bodyPr wrap="square">
            <a:spAutoFit/>
          </a:bodyPr>
          <a:lstStyle/>
          <a:p>
            <a:r>
              <a:rPr lang="en-US" dirty="0">
                <a:hlinkClick r:id="rId10"/>
              </a:rPr>
              <a:t>MIRO</a:t>
            </a:r>
            <a:endParaRPr lang="pt-PT" dirty="0"/>
          </a:p>
        </p:txBody>
      </p:sp>
    </p:spTree>
    <p:extLst>
      <p:ext uri="{BB962C8B-B14F-4D97-AF65-F5344CB8AC3E}">
        <p14:creationId xmlns:p14="http://schemas.microsoft.com/office/powerpoint/2010/main" val="2505281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C28C9-92D9-E094-687F-424627AF941F}"/>
            </a:ext>
          </a:extLst>
        </p:cNvPr>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0520B62-9452-7C10-72C5-C205016EACA1}"/>
              </a:ext>
            </a:extLst>
          </p:cNvPr>
          <p:cNvGraphicFramePr>
            <a:graphicFrameLocks noChangeAspect="1"/>
          </p:cNvGraphicFramePr>
          <p:nvPr>
            <p:custDataLst>
              <p:tags r:id="rId1"/>
            </p:custDataLst>
          </p:nvPr>
        </p:nvGraphicFramePr>
        <p:xfrm>
          <a:off x="1312" y="1412"/>
          <a:ext cx="1313" cy="1313"/>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3" name="Object 2" hidden="1">
                        <a:extLst>
                          <a:ext uri="{FF2B5EF4-FFF2-40B4-BE49-F238E27FC236}">
                            <a16:creationId xmlns:a16="http://schemas.microsoft.com/office/drawing/2014/main" id="{50520B62-9452-7C10-72C5-C205016EACA1}"/>
                          </a:ext>
                        </a:extLst>
                      </p:cNvPr>
                      <p:cNvPicPr/>
                      <p:nvPr/>
                    </p:nvPicPr>
                    <p:blipFill>
                      <a:blip r:embed="rId5"/>
                      <a:stretch>
                        <a:fillRect/>
                      </a:stretch>
                    </p:blipFill>
                    <p:spPr>
                      <a:xfrm>
                        <a:off x="1312" y="1412"/>
                        <a:ext cx="1313" cy="1313"/>
                      </a:xfrm>
                      <a:prstGeom prst="rect">
                        <a:avLst/>
                      </a:prstGeom>
                    </p:spPr>
                  </p:pic>
                </p:oleObj>
              </mc:Fallback>
            </mc:AlternateContent>
          </a:graphicData>
        </a:graphic>
      </p:graphicFrame>
      <p:pic>
        <p:nvPicPr>
          <p:cNvPr id="7" name="Picture 10" descr="A colorful circle with black background&#10;&#10;Description automatically generated">
            <a:extLst>
              <a:ext uri="{FF2B5EF4-FFF2-40B4-BE49-F238E27FC236}">
                <a16:creationId xmlns:a16="http://schemas.microsoft.com/office/drawing/2014/main" id="{DCFCB2AD-AFC3-A478-3D11-ADB20F770A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91702" y="4681528"/>
            <a:ext cx="988922" cy="988922"/>
          </a:xfrm>
          <a:prstGeom prst="rect">
            <a:avLst/>
          </a:prstGeom>
        </p:spPr>
      </p:pic>
      <p:sp>
        <p:nvSpPr>
          <p:cNvPr id="19" name="TextBox 5">
            <a:extLst>
              <a:ext uri="{FF2B5EF4-FFF2-40B4-BE49-F238E27FC236}">
                <a16:creationId xmlns:a16="http://schemas.microsoft.com/office/drawing/2014/main" id="{E1902B73-3829-FFF1-4AA4-8B839196395F}"/>
              </a:ext>
            </a:extLst>
          </p:cNvPr>
          <p:cNvSpPr txBox="1"/>
          <p:nvPr/>
        </p:nvSpPr>
        <p:spPr>
          <a:xfrm>
            <a:off x="9497077" y="5259435"/>
            <a:ext cx="467109" cy="295915"/>
          </a:xfrm>
          <a:prstGeom prst="rect">
            <a:avLst/>
          </a:prstGeom>
          <a:noFill/>
        </p:spPr>
        <p:txBody>
          <a:bodyPr wrap="square" rtlCol="0">
            <a:spAutoFit/>
          </a:bodyPr>
          <a:lstStyle/>
          <a:p>
            <a:pPr algn="r" defTabSz="378013" fontAlgn="auto">
              <a:spcBef>
                <a:spcPts val="0"/>
              </a:spcBef>
              <a:spcAft>
                <a:spcPts val="0"/>
              </a:spcAft>
            </a:pPr>
            <a:fld id="{666E4E24-6379-3A49-BC79-9E3807B306AC}" type="slidenum">
              <a:rPr lang="en-PT" sz="1323">
                <a:solidFill>
                  <a:srgbClr val="FFFFFF"/>
                </a:solidFill>
                <a:latin typeface="Roboto" panose="02000000000000000000" pitchFamily="2" charset="0"/>
                <a:ea typeface="Roboto" panose="02000000000000000000" pitchFamily="2" charset="0"/>
              </a:rPr>
              <a:pPr algn="r" defTabSz="378013" fontAlgn="auto">
                <a:spcBef>
                  <a:spcPts val="0"/>
                </a:spcBef>
                <a:spcAft>
                  <a:spcPts val="0"/>
                </a:spcAft>
              </a:pPr>
              <a:t>13</a:t>
            </a:fld>
            <a:endParaRPr lang="en-PT" sz="1323">
              <a:solidFill>
                <a:srgbClr val="FFFFFF"/>
              </a:solidFill>
              <a:latin typeface="Roboto" panose="02000000000000000000" pitchFamily="2" charset="0"/>
              <a:ea typeface="Roboto" panose="02000000000000000000" pitchFamily="2" charset="0"/>
            </a:endParaRPr>
          </a:p>
        </p:txBody>
      </p:sp>
      <p:pic>
        <p:nvPicPr>
          <p:cNvPr id="59" name="Picture 4" descr="A black background with blue text&#10;&#10;Description automatically generated">
            <a:extLst>
              <a:ext uri="{FF2B5EF4-FFF2-40B4-BE49-F238E27FC236}">
                <a16:creationId xmlns:a16="http://schemas.microsoft.com/office/drawing/2014/main" id="{06935EA0-FA2F-6832-77FC-1DC310EC9F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2225" y="221854"/>
            <a:ext cx="1398020" cy="321425"/>
          </a:xfrm>
          <a:prstGeom prst="rect">
            <a:avLst/>
          </a:prstGeom>
        </p:spPr>
      </p:pic>
      <p:sp>
        <p:nvSpPr>
          <p:cNvPr id="45" name="TextBox 44">
            <a:extLst>
              <a:ext uri="{FF2B5EF4-FFF2-40B4-BE49-F238E27FC236}">
                <a16:creationId xmlns:a16="http://schemas.microsoft.com/office/drawing/2014/main" id="{F0384161-5FD7-F19B-C441-209FDA46C215}"/>
              </a:ext>
            </a:extLst>
          </p:cNvPr>
          <p:cNvSpPr txBox="1"/>
          <p:nvPr/>
        </p:nvSpPr>
        <p:spPr>
          <a:xfrm>
            <a:off x="1507287" y="3263047"/>
            <a:ext cx="1464923" cy="646331"/>
          </a:xfrm>
          <a:prstGeom prst="rect">
            <a:avLst/>
          </a:prstGeom>
          <a:noFill/>
        </p:spPr>
        <p:txBody>
          <a:bodyPr wrap="square" rtlCol="0">
            <a:spAutoFit/>
          </a:bodyPr>
          <a:lstStyle/>
          <a:p>
            <a:pPr algn="ctr">
              <a:buClr>
                <a:srgbClr val="000000">
                  <a:lumMod val="95000"/>
                  <a:lumOff val="5000"/>
                </a:srgbClr>
              </a:buClr>
            </a:pPr>
            <a:r>
              <a:rPr lang="en-CA" dirty="0" err="1">
                <a:solidFill>
                  <a:srgbClr val="000000"/>
                </a:solidFill>
                <a:latin typeface="Calibri" panose="020F0502020204030204" pitchFamily="34" charset="0"/>
                <a:cs typeface="Calibri" panose="020F0502020204030204" pitchFamily="34" charset="0"/>
              </a:rPr>
              <a:t>Mapeamento</a:t>
            </a:r>
            <a:r>
              <a:rPr lang="en-CA" dirty="0">
                <a:solidFill>
                  <a:srgbClr val="000000"/>
                </a:solidFill>
                <a:latin typeface="Calibri" panose="020F0502020204030204" pitchFamily="34" charset="0"/>
                <a:cs typeface="Calibri" panose="020F0502020204030204" pitchFamily="34" charset="0"/>
              </a:rPr>
              <a:t> de </a:t>
            </a:r>
            <a:r>
              <a:rPr lang="en-CA" dirty="0" err="1">
                <a:solidFill>
                  <a:srgbClr val="000000"/>
                </a:solidFill>
                <a:latin typeface="Calibri" panose="020F0502020204030204" pitchFamily="34" charset="0"/>
                <a:cs typeface="Calibri" panose="020F0502020204030204" pitchFamily="34" charset="0"/>
              </a:rPr>
              <a:t>tarefas</a:t>
            </a:r>
            <a:r>
              <a:rPr lang="en-CA" dirty="0">
                <a:solidFill>
                  <a:srgbClr val="000000"/>
                </a:solidFill>
                <a:latin typeface="Calibri" panose="020F0502020204030204" pitchFamily="34" charset="0"/>
                <a:cs typeface="Calibri" panose="020F0502020204030204" pitchFamily="34" charset="0"/>
              </a:rPr>
              <a:t> </a:t>
            </a:r>
            <a:endParaRPr lang="en-CA" sz="1400" dirty="0">
              <a:solidFill>
                <a:srgbClr val="000000"/>
              </a:solidFill>
              <a:latin typeface="Calibri" panose="020F050202020403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id="{EB656BA6-1842-4FFF-A428-181BA38A555F}"/>
              </a:ext>
            </a:extLst>
          </p:cNvPr>
          <p:cNvSpPr txBox="1"/>
          <p:nvPr/>
        </p:nvSpPr>
        <p:spPr>
          <a:xfrm>
            <a:off x="4577799" y="3269064"/>
            <a:ext cx="2052228" cy="646331"/>
          </a:xfrm>
          <a:prstGeom prst="rect">
            <a:avLst/>
          </a:prstGeom>
          <a:noFill/>
        </p:spPr>
        <p:txBody>
          <a:bodyPr wrap="square" rtlCol="0">
            <a:spAutoFit/>
          </a:bodyPr>
          <a:lstStyle/>
          <a:p>
            <a:pPr algn="ctr">
              <a:buClr>
                <a:srgbClr val="000000">
                  <a:lumMod val="95000"/>
                  <a:lumOff val="5000"/>
                </a:srgbClr>
              </a:buClr>
            </a:pPr>
            <a:r>
              <a:rPr lang="pt-PT" dirty="0" err="1">
                <a:solidFill>
                  <a:srgbClr val="000000"/>
                </a:solidFill>
                <a:latin typeface="Calibri" panose="020F0502020204030204" pitchFamily="34" charset="0"/>
                <a:cs typeface="Calibri" panose="020F0502020204030204" pitchFamily="34" charset="0"/>
              </a:rPr>
              <a:t>Checklist</a:t>
            </a:r>
            <a:r>
              <a:rPr lang="pt-PT" dirty="0">
                <a:solidFill>
                  <a:srgbClr val="000000"/>
                </a:solidFill>
                <a:latin typeface="Calibri" panose="020F0502020204030204" pitchFamily="34" charset="0"/>
                <a:cs typeface="Calibri" panose="020F0502020204030204" pitchFamily="34" charset="0"/>
              </a:rPr>
              <a:t> de</a:t>
            </a:r>
            <a:br>
              <a:rPr lang="pt-PT" dirty="0">
                <a:solidFill>
                  <a:srgbClr val="000000"/>
                </a:solidFill>
                <a:latin typeface="Calibri" panose="020F0502020204030204" pitchFamily="34" charset="0"/>
                <a:cs typeface="Calibri" panose="020F0502020204030204" pitchFamily="34" charset="0"/>
              </a:rPr>
            </a:br>
            <a:r>
              <a:rPr lang="pt-PT" dirty="0">
                <a:solidFill>
                  <a:srgbClr val="000000"/>
                </a:solidFill>
                <a:latin typeface="Calibri" panose="020F0502020204030204" pitchFamily="34" charset="0"/>
                <a:cs typeface="Calibri" panose="020F0502020204030204" pitchFamily="34" charset="0"/>
              </a:rPr>
              <a:t>tarefas  por função</a:t>
            </a:r>
            <a:endParaRPr lang="en-CA" sz="1400" dirty="0">
              <a:solidFill>
                <a:srgbClr val="000000"/>
              </a:solidFill>
              <a:latin typeface="Calibri" panose="020F0502020204030204" pitchFamily="34" charset="0"/>
              <a:cs typeface="Calibri" panose="020F0502020204030204" pitchFamily="34" charset="0"/>
            </a:endParaRPr>
          </a:p>
        </p:txBody>
      </p:sp>
      <p:pic>
        <p:nvPicPr>
          <p:cNvPr id="47" name="Picture 46" descr="Shape&#10;&#10;Description automatically generated with low confidence">
            <a:extLst>
              <a:ext uri="{FF2B5EF4-FFF2-40B4-BE49-F238E27FC236}">
                <a16:creationId xmlns:a16="http://schemas.microsoft.com/office/drawing/2014/main" id="{9862D56A-FC3A-4059-7FEB-3EBF9A66994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45851" y="1899171"/>
            <a:ext cx="1116124" cy="1116124"/>
          </a:xfrm>
          <a:prstGeom prst="rect">
            <a:avLst/>
          </a:prstGeom>
        </p:spPr>
      </p:pic>
      <p:sp>
        <p:nvSpPr>
          <p:cNvPr id="48" name="Striped Right Arrow 8">
            <a:extLst>
              <a:ext uri="{FF2B5EF4-FFF2-40B4-BE49-F238E27FC236}">
                <a16:creationId xmlns:a16="http://schemas.microsoft.com/office/drawing/2014/main" id="{ADD8AECB-240A-3E57-8EC5-B20AD031B3F5}"/>
              </a:ext>
            </a:extLst>
          </p:cNvPr>
          <p:cNvSpPr/>
          <p:nvPr/>
        </p:nvSpPr>
        <p:spPr>
          <a:xfrm>
            <a:off x="6594023" y="2439231"/>
            <a:ext cx="498517" cy="360040"/>
          </a:xfrm>
          <a:prstGeom prst="stripedRightArrow">
            <a:avLst>
              <a:gd name="adj1" fmla="val 71707"/>
              <a:gd name="adj2" fmla="val 50000"/>
            </a:avLst>
          </a:prstGeom>
          <a:solidFill>
            <a:srgbClr val="BBE0E3">
              <a:lumMod val="90000"/>
            </a:srgbClr>
          </a:solidFill>
          <a:ln w="25400" cap="flat" cmpd="sng" algn="ctr">
            <a:solidFill>
              <a:srgbClr val="BBE0E3">
                <a:lumMod val="9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FFFFFF"/>
              </a:solidFill>
              <a:effectLst/>
              <a:uLnTx/>
              <a:uFillTx/>
              <a:latin typeface="Arial"/>
              <a:ea typeface="+mn-ea"/>
              <a:cs typeface="+mn-cs"/>
            </a:endParaRPr>
          </a:p>
        </p:txBody>
      </p:sp>
      <p:sp>
        <p:nvSpPr>
          <p:cNvPr id="49" name="Striped Right Arrow 19">
            <a:extLst>
              <a:ext uri="{FF2B5EF4-FFF2-40B4-BE49-F238E27FC236}">
                <a16:creationId xmlns:a16="http://schemas.microsoft.com/office/drawing/2014/main" id="{C3B0D726-7F70-7835-F93D-00447FFA1F9E}"/>
              </a:ext>
            </a:extLst>
          </p:cNvPr>
          <p:cNvSpPr/>
          <p:nvPr/>
        </p:nvSpPr>
        <p:spPr>
          <a:xfrm>
            <a:off x="4145751" y="2439231"/>
            <a:ext cx="498517" cy="360040"/>
          </a:xfrm>
          <a:prstGeom prst="stripedRightArrow">
            <a:avLst>
              <a:gd name="adj1" fmla="val 71707"/>
              <a:gd name="adj2" fmla="val 50000"/>
            </a:avLst>
          </a:prstGeom>
          <a:solidFill>
            <a:srgbClr val="BBE0E3">
              <a:lumMod val="90000"/>
            </a:srgbClr>
          </a:solidFill>
          <a:ln w="25400" cap="flat" cmpd="sng" algn="ctr">
            <a:solidFill>
              <a:srgbClr val="BBE0E3">
                <a:lumMod val="9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FFFFFF"/>
              </a:solidFill>
              <a:effectLst/>
              <a:uLnTx/>
              <a:uFillTx/>
              <a:latin typeface="Arial"/>
              <a:ea typeface="+mn-ea"/>
              <a:cs typeface="+mn-cs"/>
            </a:endParaRPr>
          </a:p>
        </p:txBody>
      </p:sp>
      <p:pic>
        <p:nvPicPr>
          <p:cNvPr id="50" name="Picture 49" descr="Shape&#10;&#10;Description automatically generated with low confidence">
            <a:extLst>
              <a:ext uri="{FF2B5EF4-FFF2-40B4-BE49-F238E27FC236}">
                <a16:creationId xmlns:a16="http://schemas.microsoft.com/office/drawing/2014/main" id="{3BEFA11C-CCC2-16C5-BDC1-17157F72C13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96596" y="1971179"/>
            <a:ext cx="1188132" cy="1188132"/>
          </a:xfrm>
          <a:prstGeom prst="rect">
            <a:avLst/>
          </a:prstGeom>
        </p:spPr>
      </p:pic>
      <p:grpSp>
        <p:nvGrpSpPr>
          <p:cNvPr id="51" name="Group 50">
            <a:extLst>
              <a:ext uri="{FF2B5EF4-FFF2-40B4-BE49-F238E27FC236}">
                <a16:creationId xmlns:a16="http://schemas.microsoft.com/office/drawing/2014/main" id="{25940C33-DFA9-1147-54AA-42ED3D7CF8CD}"/>
              </a:ext>
            </a:extLst>
          </p:cNvPr>
          <p:cNvGrpSpPr/>
          <p:nvPr/>
        </p:nvGrpSpPr>
        <p:grpSpPr>
          <a:xfrm>
            <a:off x="5477899" y="2163503"/>
            <a:ext cx="468052" cy="707776"/>
            <a:chOff x="5040312" y="1827163"/>
            <a:chExt cx="720080" cy="1088886"/>
          </a:xfrm>
        </p:grpSpPr>
        <p:sp>
          <p:nvSpPr>
            <p:cNvPr id="52" name="Rectangle 51">
              <a:extLst>
                <a:ext uri="{FF2B5EF4-FFF2-40B4-BE49-F238E27FC236}">
                  <a16:creationId xmlns:a16="http://schemas.microsoft.com/office/drawing/2014/main" id="{C269AAFF-AB70-983B-8648-3BABC4C59FEB}"/>
                </a:ext>
              </a:extLst>
            </p:cNvPr>
            <p:cNvSpPr/>
            <p:nvPr/>
          </p:nvSpPr>
          <p:spPr>
            <a:xfrm>
              <a:off x="5076316" y="1899171"/>
              <a:ext cx="684076" cy="972108"/>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FFFFFF"/>
                </a:solidFill>
                <a:effectLst/>
                <a:uLnTx/>
                <a:uFillTx/>
                <a:latin typeface="Arial"/>
                <a:ea typeface="+mn-ea"/>
                <a:cs typeface="+mn-cs"/>
              </a:endParaRPr>
            </a:p>
          </p:txBody>
        </p:sp>
        <p:pic>
          <p:nvPicPr>
            <p:cNvPr id="53" name="Picture 52">
              <a:extLst>
                <a:ext uri="{FF2B5EF4-FFF2-40B4-BE49-F238E27FC236}">
                  <a16:creationId xmlns:a16="http://schemas.microsoft.com/office/drawing/2014/main" id="{F6F546B7-8143-060D-C59C-5CEA06FFE871}"/>
                </a:ext>
              </a:extLst>
            </p:cNvPr>
            <p:cNvPicPr>
              <a:picLocks noChangeAspect="1"/>
            </p:cNvPicPr>
            <p:nvPr/>
          </p:nvPicPr>
          <p:blipFill rotWithShape="1">
            <a:blip r:embed="rId10"/>
            <a:srcRect l="22141" t="23967" r="67000" b="46191"/>
            <a:stretch/>
          </p:blipFill>
          <p:spPr>
            <a:xfrm>
              <a:off x="5040312" y="1827163"/>
              <a:ext cx="704363" cy="1088886"/>
            </a:xfrm>
            <a:prstGeom prst="rect">
              <a:avLst/>
            </a:prstGeom>
          </p:spPr>
        </p:pic>
      </p:grpSp>
      <p:sp>
        <p:nvSpPr>
          <p:cNvPr id="54" name="TextBox 53">
            <a:extLst>
              <a:ext uri="{FF2B5EF4-FFF2-40B4-BE49-F238E27FC236}">
                <a16:creationId xmlns:a16="http://schemas.microsoft.com/office/drawing/2014/main" id="{B0771AC4-3A71-FA5E-63B5-D176C09B082D}"/>
              </a:ext>
            </a:extLst>
          </p:cNvPr>
          <p:cNvSpPr txBox="1"/>
          <p:nvPr/>
        </p:nvSpPr>
        <p:spPr>
          <a:xfrm>
            <a:off x="7524588" y="3269064"/>
            <a:ext cx="1404156" cy="646331"/>
          </a:xfrm>
          <a:prstGeom prst="rect">
            <a:avLst/>
          </a:prstGeom>
          <a:noFill/>
        </p:spPr>
        <p:txBody>
          <a:bodyPr wrap="square" rtlCol="0">
            <a:spAutoFit/>
          </a:bodyPr>
          <a:lstStyle/>
          <a:p>
            <a:pPr algn="ctr">
              <a:buClr>
                <a:srgbClr val="000000">
                  <a:lumMod val="95000"/>
                  <a:lumOff val="5000"/>
                </a:srgbClr>
              </a:buClr>
            </a:pPr>
            <a:r>
              <a:rPr lang="pt-PT" dirty="0">
                <a:solidFill>
                  <a:srgbClr val="000000"/>
                </a:solidFill>
                <a:latin typeface="Calibri" panose="020F0502020204030204" pitchFamily="34" charset="0"/>
                <a:cs typeface="Calibri" panose="020F0502020204030204" pitchFamily="34" charset="0"/>
              </a:rPr>
              <a:t>Podemos ir de férias!</a:t>
            </a:r>
            <a:endParaRPr lang="en-CA" dirty="0">
              <a:solidFill>
                <a:srgbClr val="000000"/>
              </a:solidFill>
              <a:latin typeface="Calibri" panose="020F0502020204030204" pitchFamily="34" charset="0"/>
              <a:cs typeface="Calibri" panose="020F0502020204030204" pitchFamily="34" charset="0"/>
            </a:endParaRPr>
          </a:p>
        </p:txBody>
      </p:sp>
      <p:sp>
        <p:nvSpPr>
          <p:cNvPr id="55" name="Rectangle 54">
            <a:extLst>
              <a:ext uri="{FF2B5EF4-FFF2-40B4-BE49-F238E27FC236}">
                <a16:creationId xmlns:a16="http://schemas.microsoft.com/office/drawing/2014/main" id="{6E462739-234D-22BA-F823-29444AF148BF}"/>
              </a:ext>
            </a:extLst>
          </p:cNvPr>
          <p:cNvSpPr/>
          <p:nvPr/>
        </p:nvSpPr>
        <p:spPr>
          <a:xfrm>
            <a:off x="1079872" y="1611139"/>
            <a:ext cx="2592288" cy="1476164"/>
          </a:xfrm>
          <a:prstGeom prst="rect">
            <a:avLst/>
          </a:prstGeom>
          <a:solidFill>
            <a:srgbClr val="FFFFFF"/>
          </a:solidFill>
          <a:ln w="9525" cap="flat" cmpd="sng" algn="ctr">
            <a:solidFill>
              <a:srgbClr val="80808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FFFFFF"/>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488EB085-35C4-FCB5-FE07-5B21218FCAA3}"/>
              </a:ext>
            </a:extLst>
          </p:cNvPr>
          <p:cNvSpPr/>
          <p:nvPr/>
        </p:nvSpPr>
        <p:spPr>
          <a:xfrm>
            <a:off x="1331900" y="1871551"/>
            <a:ext cx="360040" cy="387660"/>
          </a:xfrm>
          <a:prstGeom prst="rect">
            <a:avLst/>
          </a:prstGeom>
          <a:solidFill>
            <a:srgbClr val="FFFFFF"/>
          </a:solidFill>
          <a:ln w="28575"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FFFFFF"/>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875A3A5D-EE31-37E0-C51E-0015FD560C7C}"/>
              </a:ext>
            </a:extLst>
          </p:cNvPr>
          <p:cNvSpPr/>
          <p:nvPr/>
        </p:nvSpPr>
        <p:spPr>
          <a:xfrm>
            <a:off x="1331900" y="2447615"/>
            <a:ext cx="360040" cy="387660"/>
          </a:xfrm>
          <a:prstGeom prst="rect">
            <a:avLst/>
          </a:prstGeom>
          <a:solidFill>
            <a:srgbClr val="FFFFFF"/>
          </a:solidFill>
          <a:ln w="28575"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FFFFFF"/>
              </a:solidFill>
              <a:effectLst/>
              <a:uLnTx/>
              <a:uFillTx/>
              <a:latin typeface="Arial"/>
              <a:ea typeface="+mn-ea"/>
              <a:cs typeface="+mn-cs"/>
            </a:endParaRPr>
          </a:p>
        </p:txBody>
      </p:sp>
      <p:sp>
        <p:nvSpPr>
          <p:cNvPr id="58" name="Rectangle 57">
            <a:extLst>
              <a:ext uri="{FF2B5EF4-FFF2-40B4-BE49-F238E27FC236}">
                <a16:creationId xmlns:a16="http://schemas.microsoft.com/office/drawing/2014/main" id="{1996E3F8-9BBD-DAA8-2B5F-4BFD8D0A2C8D}"/>
              </a:ext>
            </a:extLst>
          </p:cNvPr>
          <p:cNvSpPr/>
          <p:nvPr/>
        </p:nvSpPr>
        <p:spPr>
          <a:xfrm>
            <a:off x="2015976" y="1871551"/>
            <a:ext cx="360040" cy="387660"/>
          </a:xfrm>
          <a:prstGeom prst="rect">
            <a:avLst/>
          </a:prstGeom>
          <a:solidFill>
            <a:srgbClr val="FFFFFF"/>
          </a:solidFill>
          <a:ln w="28575"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FFFFFF"/>
              </a:solidFill>
              <a:effectLst/>
              <a:uLnTx/>
              <a:uFillTx/>
              <a:latin typeface="Arial"/>
              <a:ea typeface="+mn-ea"/>
              <a:cs typeface="+mn-cs"/>
            </a:endParaRPr>
          </a:p>
        </p:txBody>
      </p:sp>
      <p:sp>
        <p:nvSpPr>
          <p:cNvPr id="60" name="Rectangle 59">
            <a:extLst>
              <a:ext uri="{FF2B5EF4-FFF2-40B4-BE49-F238E27FC236}">
                <a16:creationId xmlns:a16="http://schemas.microsoft.com/office/drawing/2014/main" id="{A0268A6A-7917-57E8-65B3-55C9F4A2D6E2}"/>
              </a:ext>
            </a:extLst>
          </p:cNvPr>
          <p:cNvSpPr/>
          <p:nvPr/>
        </p:nvSpPr>
        <p:spPr>
          <a:xfrm>
            <a:off x="2015976" y="2447615"/>
            <a:ext cx="360040" cy="387660"/>
          </a:xfrm>
          <a:prstGeom prst="rect">
            <a:avLst/>
          </a:prstGeom>
          <a:solidFill>
            <a:srgbClr val="FFFFFF"/>
          </a:solidFill>
          <a:ln w="28575"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FFFFFF"/>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44D1B730-CC93-7B4F-2FD8-2D24A3DBADD4}"/>
              </a:ext>
            </a:extLst>
          </p:cNvPr>
          <p:cNvSpPr/>
          <p:nvPr/>
        </p:nvSpPr>
        <p:spPr>
          <a:xfrm>
            <a:off x="2520032" y="1871551"/>
            <a:ext cx="360040" cy="387660"/>
          </a:xfrm>
          <a:prstGeom prst="rect">
            <a:avLst/>
          </a:prstGeom>
          <a:solidFill>
            <a:srgbClr val="FFFFFF"/>
          </a:solidFill>
          <a:ln w="28575"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FFFFFF"/>
              </a:solidFill>
              <a:effectLst/>
              <a:uLnTx/>
              <a:uFillTx/>
              <a:latin typeface="Arial"/>
              <a:ea typeface="+mn-ea"/>
              <a:cs typeface="+mn-cs"/>
            </a:endParaRPr>
          </a:p>
        </p:txBody>
      </p:sp>
      <p:sp>
        <p:nvSpPr>
          <p:cNvPr id="62" name="Rectangle 61">
            <a:extLst>
              <a:ext uri="{FF2B5EF4-FFF2-40B4-BE49-F238E27FC236}">
                <a16:creationId xmlns:a16="http://schemas.microsoft.com/office/drawing/2014/main" id="{29B00FF1-F859-A762-6B8D-293608823F3C}"/>
              </a:ext>
            </a:extLst>
          </p:cNvPr>
          <p:cNvSpPr/>
          <p:nvPr/>
        </p:nvSpPr>
        <p:spPr>
          <a:xfrm>
            <a:off x="2520032" y="2447615"/>
            <a:ext cx="360040" cy="387660"/>
          </a:xfrm>
          <a:prstGeom prst="rect">
            <a:avLst/>
          </a:prstGeom>
          <a:solidFill>
            <a:srgbClr val="FFFFFF"/>
          </a:solidFill>
          <a:ln w="28575"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FFFFFF"/>
              </a:solidFill>
              <a:effectLst/>
              <a:uLnTx/>
              <a:uFillTx/>
              <a:latin typeface="Arial"/>
              <a:ea typeface="+mn-ea"/>
              <a:cs typeface="+mn-cs"/>
            </a:endParaRPr>
          </a:p>
        </p:txBody>
      </p:sp>
      <p:sp>
        <p:nvSpPr>
          <p:cNvPr id="63" name="Rectangle 62">
            <a:extLst>
              <a:ext uri="{FF2B5EF4-FFF2-40B4-BE49-F238E27FC236}">
                <a16:creationId xmlns:a16="http://schemas.microsoft.com/office/drawing/2014/main" id="{350D1339-81E0-A654-8FD2-464F86261731}"/>
              </a:ext>
            </a:extLst>
          </p:cNvPr>
          <p:cNvSpPr/>
          <p:nvPr/>
        </p:nvSpPr>
        <p:spPr>
          <a:xfrm>
            <a:off x="3060092" y="1871551"/>
            <a:ext cx="360040" cy="387660"/>
          </a:xfrm>
          <a:prstGeom prst="rect">
            <a:avLst/>
          </a:prstGeom>
          <a:solidFill>
            <a:srgbClr val="FFFFFF"/>
          </a:solidFill>
          <a:ln w="28575"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FFFFFF"/>
              </a:solidFill>
              <a:effectLst/>
              <a:uLnTx/>
              <a:uFillTx/>
              <a:latin typeface="Arial"/>
              <a:ea typeface="+mn-ea"/>
              <a:cs typeface="+mn-cs"/>
            </a:endParaRPr>
          </a:p>
        </p:txBody>
      </p:sp>
      <p:sp>
        <p:nvSpPr>
          <p:cNvPr id="64" name="Rectangle 63">
            <a:extLst>
              <a:ext uri="{FF2B5EF4-FFF2-40B4-BE49-F238E27FC236}">
                <a16:creationId xmlns:a16="http://schemas.microsoft.com/office/drawing/2014/main" id="{0D314A86-34D4-603B-E5D0-2032AF4777BC}"/>
              </a:ext>
            </a:extLst>
          </p:cNvPr>
          <p:cNvSpPr/>
          <p:nvPr/>
        </p:nvSpPr>
        <p:spPr>
          <a:xfrm>
            <a:off x="3060092" y="2447615"/>
            <a:ext cx="360040" cy="387660"/>
          </a:xfrm>
          <a:prstGeom prst="rect">
            <a:avLst/>
          </a:prstGeom>
          <a:solidFill>
            <a:srgbClr val="FFFFFF"/>
          </a:solidFill>
          <a:ln w="28575"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FFFFFF"/>
              </a:solidFill>
              <a:effectLst/>
              <a:uLnTx/>
              <a:uFillTx/>
              <a:latin typeface="Arial"/>
              <a:ea typeface="+mn-ea"/>
              <a:cs typeface="+mn-cs"/>
            </a:endParaRPr>
          </a:p>
        </p:txBody>
      </p:sp>
      <p:sp>
        <p:nvSpPr>
          <p:cNvPr id="65" name="Rectangle 64">
            <a:extLst>
              <a:ext uri="{FF2B5EF4-FFF2-40B4-BE49-F238E27FC236}">
                <a16:creationId xmlns:a16="http://schemas.microsoft.com/office/drawing/2014/main" id="{BB0F79CC-F344-64F5-94FE-3B47D598A673}"/>
              </a:ext>
            </a:extLst>
          </p:cNvPr>
          <p:cNvSpPr/>
          <p:nvPr/>
        </p:nvSpPr>
        <p:spPr>
          <a:xfrm>
            <a:off x="8640712" y="557731"/>
            <a:ext cx="1188131"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hlinkClick r:id="rId11"/>
              </a:rPr>
              <a:t>MIRO</a:t>
            </a:r>
            <a:endParaRPr kumimoji="0" lang="pt-PT"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2897419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68A5DCB-D5F3-419D-88CB-EBFC46C53D91}"/>
              </a:ext>
            </a:extLst>
          </p:cNvPr>
          <p:cNvGraphicFramePr>
            <a:graphicFrameLocks noChangeAspect="1"/>
          </p:cNvGraphicFramePr>
          <p:nvPr>
            <p:custDataLst>
              <p:tags r:id="rId1"/>
            </p:custDataLst>
          </p:nvPr>
        </p:nvGraphicFramePr>
        <p:xfrm>
          <a:off x="1312" y="1412"/>
          <a:ext cx="1313" cy="1313"/>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3" name="Object 2" hidden="1">
                        <a:extLst>
                          <a:ext uri="{FF2B5EF4-FFF2-40B4-BE49-F238E27FC236}">
                            <a16:creationId xmlns:a16="http://schemas.microsoft.com/office/drawing/2014/main" id="{968A5DCB-D5F3-419D-88CB-EBFC46C53D91}"/>
                          </a:ext>
                        </a:extLst>
                      </p:cNvPr>
                      <p:cNvPicPr/>
                      <p:nvPr/>
                    </p:nvPicPr>
                    <p:blipFill>
                      <a:blip r:embed="rId5"/>
                      <a:stretch>
                        <a:fillRect/>
                      </a:stretch>
                    </p:blipFill>
                    <p:spPr>
                      <a:xfrm>
                        <a:off x="1312" y="1412"/>
                        <a:ext cx="1313" cy="1313"/>
                      </a:xfrm>
                      <a:prstGeom prst="rect">
                        <a:avLst/>
                      </a:prstGeom>
                    </p:spPr>
                  </p:pic>
                </p:oleObj>
              </mc:Fallback>
            </mc:AlternateContent>
          </a:graphicData>
        </a:graphic>
      </p:graphicFrame>
      <p:sp>
        <p:nvSpPr>
          <p:cNvPr id="97" name="TextBox 96">
            <a:extLst>
              <a:ext uri="{FF2B5EF4-FFF2-40B4-BE49-F238E27FC236}">
                <a16:creationId xmlns:a16="http://schemas.microsoft.com/office/drawing/2014/main" id="{85492257-6396-4123-8E3D-F30A63E62D13}"/>
              </a:ext>
            </a:extLst>
          </p:cNvPr>
          <p:cNvSpPr txBox="1"/>
          <p:nvPr/>
        </p:nvSpPr>
        <p:spPr>
          <a:xfrm>
            <a:off x="6995107" y="1670424"/>
            <a:ext cx="2773755" cy="346890"/>
          </a:xfrm>
          <a:prstGeom prst="rect">
            <a:avLst/>
          </a:prstGeom>
          <a:noFill/>
        </p:spPr>
        <p:txBody>
          <a:bodyPr wrap="square" rtlCol="0">
            <a:spAutoFit/>
          </a:bodyPr>
          <a:lstStyle/>
          <a:p>
            <a:pPr algn="ctr" defTabSz="756026" fontAlgn="auto">
              <a:spcBef>
                <a:spcPts val="0"/>
              </a:spcBef>
              <a:spcAft>
                <a:spcPts val="0"/>
              </a:spcAft>
              <a:buClr>
                <a:srgbClr val="11133B">
                  <a:lumMod val="95000"/>
                  <a:lumOff val="5000"/>
                </a:srgbClr>
              </a:buClr>
              <a:defRPr/>
            </a:pPr>
            <a:r>
              <a:rPr lang="en-AU" sz="1654" b="1" dirty="0">
                <a:solidFill>
                  <a:schemeClr val="accent2"/>
                </a:solidFill>
                <a:latin typeface="Calibri" panose="020F0502020204030204" pitchFamily="34" charset="0"/>
                <a:ea typeface="+mn-ea"/>
                <a:cs typeface="Calibri" panose="020F0502020204030204" pitchFamily="34" charset="0"/>
              </a:rPr>
              <a:t>Transactions Management</a:t>
            </a:r>
          </a:p>
        </p:txBody>
      </p:sp>
      <p:sp>
        <p:nvSpPr>
          <p:cNvPr id="137" name="TextBox 136">
            <a:extLst>
              <a:ext uri="{FF2B5EF4-FFF2-40B4-BE49-F238E27FC236}">
                <a16:creationId xmlns:a16="http://schemas.microsoft.com/office/drawing/2014/main" id="{3F40B909-59DD-490B-BBE0-04B19CF8AB44}"/>
              </a:ext>
            </a:extLst>
          </p:cNvPr>
          <p:cNvSpPr txBox="1"/>
          <p:nvPr/>
        </p:nvSpPr>
        <p:spPr>
          <a:xfrm>
            <a:off x="3475062" y="1654867"/>
            <a:ext cx="2242749" cy="346890"/>
          </a:xfrm>
          <a:prstGeom prst="rect">
            <a:avLst/>
          </a:prstGeom>
          <a:noFill/>
        </p:spPr>
        <p:txBody>
          <a:bodyPr wrap="square" rtlCol="0">
            <a:spAutoFit/>
          </a:bodyPr>
          <a:lstStyle/>
          <a:p>
            <a:pPr algn="ctr" defTabSz="756026" fontAlgn="auto">
              <a:spcBef>
                <a:spcPts val="0"/>
              </a:spcBef>
              <a:spcAft>
                <a:spcPts val="0"/>
              </a:spcAft>
              <a:buClr>
                <a:srgbClr val="11133B">
                  <a:lumMod val="95000"/>
                  <a:lumOff val="5000"/>
                </a:srgbClr>
              </a:buClr>
              <a:defRPr/>
            </a:pPr>
            <a:r>
              <a:rPr lang="en-AU" sz="1654" b="1">
                <a:solidFill>
                  <a:schemeClr val="accent2"/>
                </a:solidFill>
                <a:latin typeface="Calibri" panose="020F0502020204030204" pitchFamily="34" charset="0"/>
                <a:ea typeface="+mn-ea"/>
                <a:cs typeface="Calibri" panose="020F0502020204030204" pitchFamily="34" charset="0"/>
              </a:rPr>
              <a:t>Accounts Management</a:t>
            </a:r>
          </a:p>
        </p:txBody>
      </p:sp>
      <p:sp>
        <p:nvSpPr>
          <p:cNvPr id="37" name="TextBox 36">
            <a:extLst>
              <a:ext uri="{FF2B5EF4-FFF2-40B4-BE49-F238E27FC236}">
                <a16:creationId xmlns:a16="http://schemas.microsoft.com/office/drawing/2014/main" id="{17E7135A-1AF2-FF06-3B77-C04ABFA705E8}"/>
              </a:ext>
            </a:extLst>
          </p:cNvPr>
          <p:cNvSpPr txBox="1"/>
          <p:nvPr/>
        </p:nvSpPr>
        <p:spPr>
          <a:xfrm>
            <a:off x="341083" y="1664345"/>
            <a:ext cx="2404504" cy="330899"/>
          </a:xfrm>
          <a:prstGeom prst="rect">
            <a:avLst/>
          </a:prstGeom>
          <a:noFill/>
        </p:spPr>
        <p:txBody>
          <a:bodyPr wrap="square" lIns="75605" tIns="37802" rIns="75605" bIns="37802" rtlCol="0" anchor="t">
            <a:spAutoFit/>
          </a:bodyPr>
          <a:lstStyle/>
          <a:p>
            <a:pPr algn="ctr" defTabSz="756026">
              <a:defRPr/>
            </a:pPr>
            <a:r>
              <a:rPr lang="en-AU" sz="1654" b="1" dirty="0">
                <a:solidFill>
                  <a:schemeClr val="accent2"/>
                </a:solidFill>
                <a:latin typeface="Calibri"/>
                <a:cs typeface="Calibri"/>
              </a:rPr>
              <a:t>Application Processing</a:t>
            </a:r>
            <a:endParaRPr lang="pt-PT" b="1" dirty="0">
              <a:solidFill>
                <a:schemeClr val="accent2"/>
              </a:solidFill>
              <a:ea typeface="+mn-ea"/>
            </a:endParaRPr>
          </a:p>
        </p:txBody>
      </p:sp>
      <p:pic>
        <p:nvPicPr>
          <p:cNvPr id="15" name="Picture 14" descr="Shape&#10;&#10;Description automatically generated with low confidence">
            <a:extLst>
              <a:ext uri="{FF2B5EF4-FFF2-40B4-BE49-F238E27FC236}">
                <a16:creationId xmlns:a16="http://schemas.microsoft.com/office/drawing/2014/main" id="{7E596AC9-0398-78A1-2819-621AF93A758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0871" y="2150769"/>
            <a:ext cx="654917" cy="654917"/>
          </a:xfrm>
          <a:prstGeom prst="rect">
            <a:avLst/>
          </a:prstGeom>
        </p:spPr>
      </p:pic>
      <p:sp>
        <p:nvSpPr>
          <p:cNvPr id="18" name="TextBox 17">
            <a:extLst>
              <a:ext uri="{FF2B5EF4-FFF2-40B4-BE49-F238E27FC236}">
                <a16:creationId xmlns:a16="http://schemas.microsoft.com/office/drawing/2014/main" id="{92793EDC-A280-E341-1DF1-BFA8020CE5F2}"/>
              </a:ext>
            </a:extLst>
          </p:cNvPr>
          <p:cNvSpPr txBox="1"/>
          <p:nvPr/>
        </p:nvSpPr>
        <p:spPr>
          <a:xfrm>
            <a:off x="280017" y="3098093"/>
            <a:ext cx="1369778" cy="448713"/>
          </a:xfrm>
          <a:prstGeom prst="rect">
            <a:avLst/>
          </a:prstGeom>
          <a:noFill/>
        </p:spPr>
        <p:txBody>
          <a:bodyPr wrap="square" rtlCol="0">
            <a:spAutoFit/>
          </a:bodyPr>
          <a:lstStyle/>
          <a:p>
            <a:pPr algn="ctr">
              <a:buClr>
                <a:schemeClr val="tx1">
                  <a:lumMod val="95000"/>
                  <a:lumOff val="5000"/>
                </a:schemeClr>
              </a:buClr>
            </a:pPr>
            <a:r>
              <a:rPr lang="en-CA" sz="1158">
                <a:latin typeface="Calibri" panose="020F0502020204030204" pitchFamily="34" charset="0"/>
                <a:cs typeface="Calibri" panose="020F0502020204030204" pitchFamily="34" charset="0"/>
              </a:rPr>
              <a:t>Client &amp; Account Creation</a:t>
            </a:r>
          </a:p>
        </p:txBody>
      </p:sp>
      <p:sp>
        <p:nvSpPr>
          <p:cNvPr id="70" name="Oval 69">
            <a:extLst>
              <a:ext uri="{FF2B5EF4-FFF2-40B4-BE49-F238E27FC236}">
                <a16:creationId xmlns:a16="http://schemas.microsoft.com/office/drawing/2014/main" id="{2F63629C-F5A7-955D-E4E0-4E1BA388139C}"/>
              </a:ext>
            </a:extLst>
          </p:cNvPr>
          <p:cNvSpPr/>
          <p:nvPr/>
        </p:nvSpPr>
        <p:spPr>
          <a:xfrm>
            <a:off x="417877" y="2628052"/>
            <a:ext cx="322046" cy="32204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158" b="1">
              <a:solidFill>
                <a:schemeClr val="bg1"/>
              </a:solidFill>
              <a:latin typeface="Century Gothic" panose="020B0502020202020204" pitchFamily="34" charset="0"/>
            </a:endParaRPr>
          </a:p>
        </p:txBody>
      </p:sp>
      <p:sp>
        <p:nvSpPr>
          <p:cNvPr id="77" name="Rectangle 76">
            <a:extLst>
              <a:ext uri="{FF2B5EF4-FFF2-40B4-BE49-F238E27FC236}">
                <a16:creationId xmlns:a16="http://schemas.microsoft.com/office/drawing/2014/main" id="{D51170A7-EADC-408D-DE2B-08D02A48D270}"/>
              </a:ext>
            </a:extLst>
          </p:cNvPr>
          <p:cNvSpPr/>
          <p:nvPr/>
        </p:nvSpPr>
        <p:spPr>
          <a:xfrm>
            <a:off x="447855" y="2641940"/>
            <a:ext cx="279244" cy="295915"/>
          </a:xfrm>
          <a:prstGeom prst="rect">
            <a:avLst/>
          </a:prstGeom>
        </p:spPr>
        <p:txBody>
          <a:bodyPr wrap="none">
            <a:spAutoFit/>
          </a:bodyPr>
          <a:lstStyle/>
          <a:p>
            <a:r>
              <a:rPr lang="en-CA" sz="1323" b="1">
                <a:solidFill>
                  <a:schemeClr val="bg1"/>
                </a:solidFill>
                <a:latin typeface="Century Gothic" panose="020B0502020202020204" pitchFamily="34" charset="0"/>
              </a:rPr>
              <a:t>1</a:t>
            </a:r>
            <a:endParaRPr lang="pt-PT" sz="1323" b="1">
              <a:solidFill>
                <a:schemeClr val="bg1"/>
              </a:solidFill>
            </a:endParaRPr>
          </a:p>
        </p:txBody>
      </p:sp>
      <p:pic>
        <p:nvPicPr>
          <p:cNvPr id="84" name="Picture 2" descr="Approved, check mark, complete, completed, confirm, documents, validation  icon - Download on Iconfinder">
            <a:extLst>
              <a:ext uri="{FF2B5EF4-FFF2-40B4-BE49-F238E27FC236}">
                <a16:creationId xmlns:a16="http://schemas.microsoft.com/office/drawing/2014/main" id="{D85A27FD-E09D-6DB2-ECD9-C99312F96CF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35242" y="2019527"/>
            <a:ext cx="1026117" cy="1026117"/>
          </a:xfrm>
          <a:prstGeom prst="rect">
            <a:avLst/>
          </a:prstGeom>
          <a:noFill/>
          <a:extLst>
            <a:ext uri="{909E8E84-426E-40DD-AFC4-6F175D3DCCD1}">
              <a14:hiddenFill xmlns:a14="http://schemas.microsoft.com/office/drawing/2010/main">
                <a:solidFill>
                  <a:srgbClr val="FFFFFF"/>
                </a:solidFill>
              </a14:hiddenFill>
            </a:ext>
          </a:extLst>
        </p:spPr>
      </p:pic>
      <p:sp>
        <p:nvSpPr>
          <p:cNvPr id="86" name="Oval 85">
            <a:extLst>
              <a:ext uri="{FF2B5EF4-FFF2-40B4-BE49-F238E27FC236}">
                <a16:creationId xmlns:a16="http://schemas.microsoft.com/office/drawing/2014/main" id="{2C2BAEC2-A36B-8494-B8C7-35BD6E47005B}"/>
              </a:ext>
            </a:extLst>
          </p:cNvPr>
          <p:cNvSpPr/>
          <p:nvPr/>
        </p:nvSpPr>
        <p:spPr>
          <a:xfrm>
            <a:off x="1339604" y="2627734"/>
            <a:ext cx="322046" cy="32107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56026" fontAlgn="auto">
              <a:spcBef>
                <a:spcPts val="0"/>
              </a:spcBef>
              <a:spcAft>
                <a:spcPts val="0"/>
              </a:spcAft>
              <a:defRPr/>
            </a:pPr>
            <a:r>
              <a:rPr lang="pt-PT" sz="1323" b="1">
                <a:solidFill>
                  <a:srgbClr val="FFFFFF"/>
                </a:solidFill>
                <a:latin typeface="Univers LT Std 57 Cn"/>
              </a:rPr>
              <a:t>2</a:t>
            </a:r>
          </a:p>
        </p:txBody>
      </p:sp>
      <p:sp>
        <p:nvSpPr>
          <p:cNvPr id="90" name="TextBox 89">
            <a:extLst>
              <a:ext uri="{FF2B5EF4-FFF2-40B4-BE49-F238E27FC236}">
                <a16:creationId xmlns:a16="http://schemas.microsoft.com/office/drawing/2014/main" id="{05F85484-EF60-8AD2-FC93-4E80D0C9E801}"/>
              </a:ext>
            </a:extLst>
          </p:cNvPr>
          <p:cNvSpPr txBox="1"/>
          <p:nvPr/>
        </p:nvSpPr>
        <p:spPr>
          <a:xfrm>
            <a:off x="1339604" y="3089252"/>
            <a:ext cx="1108948" cy="448713"/>
          </a:xfrm>
          <a:prstGeom prst="rect">
            <a:avLst/>
          </a:prstGeom>
          <a:noFill/>
        </p:spPr>
        <p:txBody>
          <a:bodyPr wrap="square" rtlCol="0">
            <a:spAutoFit/>
          </a:bodyPr>
          <a:lstStyle/>
          <a:p>
            <a:pPr algn="ctr" defTabSz="756026" fontAlgn="auto">
              <a:spcBef>
                <a:spcPts val="0"/>
              </a:spcBef>
              <a:spcAft>
                <a:spcPts val="0"/>
              </a:spcAft>
              <a:buClr>
                <a:srgbClr val="11133B">
                  <a:lumMod val="95000"/>
                  <a:lumOff val="5000"/>
                </a:srgbClr>
              </a:buClr>
              <a:defRPr/>
            </a:pPr>
            <a:r>
              <a:rPr lang="en-US" sz="1158">
                <a:solidFill>
                  <a:srgbClr val="11133B"/>
                </a:solidFill>
                <a:latin typeface="Calibri" panose="020F0502020204030204" pitchFamily="34" charset="0"/>
                <a:ea typeface="+mn-ea"/>
                <a:cs typeface="Calibri" panose="020F0502020204030204" pitchFamily="34" charset="0"/>
              </a:rPr>
              <a:t>Document Validation</a:t>
            </a:r>
          </a:p>
        </p:txBody>
      </p:sp>
      <p:pic>
        <p:nvPicPr>
          <p:cNvPr id="5" name="Picture 2" descr="Mambu">
            <a:extLst>
              <a:ext uri="{FF2B5EF4-FFF2-40B4-BE49-F238E27FC236}">
                <a16:creationId xmlns:a16="http://schemas.microsoft.com/office/drawing/2014/main" id="{986FCF6D-BE1B-2845-9DA4-BCE68E5C0FD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62116" y="2120209"/>
            <a:ext cx="843254" cy="8432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Text&#10;&#10;Description automatically generated with low confidence">
            <a:extLst>
              <a:ext uri="{FF2B5EF4-FFF2-40B4-BE49-F238E27FC236}">
                <a16:creationId xmlns:a16="http://schemas.microsoft.com/office/drawing/2014/main" id="{01BCB62D-739B-D2AD-ECF6-68938A62764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45191" y="2159657"/>
            <a:ext cx="697543" cy="697543"/>
          </a:xfrm>
          <a:prstGeom prst="rect">
            <a:avLst/>
          </a:prstGeom>
        </p:spPr>
      </p:pic>
      <p:sp>
        <p:nvSpPr>
          <p:cNvPr id="9" name="TextBox 8">
            <a:extLst>
              <a:ext uri="{FF2B5EF4-FFF2-40B4-BE49-F238E27FC236}">
                <a16:creationId xmlns:a16="http://schemas.microsoft.com/office/drawing/2014/main" id="{03985697-6C6E-BE86-8B86-4A90D0EAE459}"/>
              </a:ext>
            </a:extLst>
          </p:cNvPr>
          <p:cNvSpPr txBox="1"/>
          <p:nvPr/>
        </p:nvSpPr>
        <p:spPr>
          <a:xfrm>
            <a:off x="2552329" y="3096358"/>
            <a:ext cx="1108947" cy="448713"/>
          </a:xfrm>
          <a:prstGeom prst="rect">
            <a:avLst/>
          </a:prstGeom>
          <a:noFill/>
        </p:spPr>
        <p:txBody>
          <a:bodyPr wrap="square" rtlCol="0">
            <a:spAutoFit/>
          </a:bodyPr>
          <a:lstStyle/>
          <a:p>
            <a:pPr algn="ctr">
              <a:buClr>
                <a:schemeClr val="tx1">
                  <a:lumMod val="95000"/>
                  <a:lumOff val="5000"/>
                </a:schemeClr>
              </a:buClr>
            </a:pPr>
            <a:r>
              <a:rPr lang="pt-PT" sz="1158" err="1">
                <a:latin typeface="Calibri" panose="020F0502020204030204" pitchFamily="34" charset="0"/>
                <a:cs typeface="Calibri" panose="020F0502020204030204" pitchFamily="34" charset="0"/>
              </a:rPr>
              <a:t>Card</a:t>
            </a:r>
            <a:r>
              <a:rPr lang="pt-PT" sz="1158">
                <a:latin typeface="Calibri" panose="020F0502020204030204" pitchFamily="34" charset="0"/>
                <a:cs typeface="Calibri" panose="020F0502020204030204" pitchFamily="34" charset="0"/>
              </a:rPr>
              <a:t> </a:t>
            </a:r>
            <a:r>
              <a:rPr lang="pt-PT" sz="1158" err="1">
                <a:latin typeface="Calibri" panose="020F0502020204030204" pitchFamily="34" charset="0"/>
                <a:cs typeface="Calibri" panose="020F0502020204030204" pitchFamily="34" charset="0"/>
              </a:rPr>
              <a:t>Issuing</a:t>
            </a:r>
            <a:r>
              <a:rPr lang="pt-PT" sz="1158">
                <a:latin typeface="Calibri" panose="020F0502020204030204" pitchFamily="34" charset="0"/>
                <a:cs typeface="Calibri" panose="020F0502020204030204" pitchFamily="34" charset="0"/>
              </a:rPr>
              <a:t> &amp; </a:t>
            </a:r>
            <a:r>
              <a:rPr lang="pt-PT" sz="1158" err="1">
                <a:latin typeface="Calibri" panose="020F0502020204030204" pitchFamily="34" charset="0"/>
                <a:cs typeface="Calibri" panose="020F0502020204030204" pitchFamily="34" charset="0"/>
              </a:rPr>
              <a:t>Activation</a:t>
            </a:r>
            <a:endParaRPr lang="pt-PT" sz="1158">
              <a:latin typeface="Calibri" panose="020F0502020204030204" pitchFamily="34" charset="0"/>
              <a:cs typeface="Calibri" panose="020F0502020204030204" pitchFamily="34" charset="0"/>
            </a:endParaRPr>
          </a:p>
        </p:txBody>
      </p:sp>
      <p:pic>
        <p:nvPicPr>
          <p:cNvPr id="10" name="Picture 9" descr="Shape&#10;&#10;Description automatically generated with low confidence">
            <a:extLst>
              <a:ext uri="{FF2B5EF4-FFF2-40B4-BE49-F238E27FC236}">
                <a16:creationId xmlns:a16="http://schemas.microsoft.com/office/drawing/2014/main" id="{CE1E5FA9-BAC3-EFCA-BEBE-2B0F8CBE837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67651" y="2162744"/>
            <a:ext cx="682169" cy="682169"/>
          </a:xfrm>
          <a:prstGeom prst="rect">
            <a:avLst/>
          </a:prstGeom>
        </p:spPr>
      </p:pic>
      <p:sp>
        <p:nvSpPr>
          <p:cNvPr id="11" name="TextBox 10">
            <a:extLst>
              <a:ext uri="{FF2B5EF4-FFF2-40B4-BE49-F238E27FC236}">
                <a16:creationId xmlns:a16="http://schemas.microsoft.com/office/drawing/2014/main" id="{98BD414F-3082-0400-E035-62DED65633A7}"/>
              </a:ext>
            </a:extLst>
          </p:cNvPr>
          <p:cNvSpPr txBox="1"/>
          <p:nvPr/>
        </p:nvSpPr>
        <p:spPr>
          <a:xfrm>
            <a:off x="7749006" y="3119095"/>
            <a:ext cx="1108948" cy="448713"/>
          </a:xfrm>
          <a:prstGeom prst="rect">
            <a:avLst/>
          </a:prstGeom>
          <a:noFill/>
        </p:spPr>
        <p:txBody>
          <a:bodyPr wrap="square" rtlCol="0">
            <a:spAutoFit/>
          </a:bodyPr>
          <a:lstStyle/>
          <a:p>
            <a:pPr algn="ctr">
              <a:buClr>
                <a:schemeClr val="tx1">
                  <a:lumMod val="95000"/>
                  <a:lumOff val="5000"/>
                </a:schemeClr>
              </a:buClr>
            </a:pPr>
            <a:r>
              <a:rPr lang="en-US" sz="1158">
                <a:latin typeface="Calibri" panose="020F0502020204030204" pitchFamily="34" charset="0"/>
                <a:cs typeface="Calibri" panose="020F0502020204030204" pitchFamily="34" charset="0"/>
              </a:rPr>
              <a:t>Transaction integration</a:t>
            </a:r>
          </a:p>
        </p:txBody>
      </p:sp>
      <p:pic>
        <p:nvPicPr>
          <p:cNvPr id="12" name="Picture 11" descr="Icon&#10;&#10;Description automatically generated">
            <a:extLst>
              <a:ext uri="{FF2B5EF4-FFF2-40B4-BE49-F238E27FC236}">
                <a16:creationId xmlns:a16="http://schemas.microsoft.com/office/drawing/2014/main" id="{3D3229C1-AD95-EB69-AD0B-01F89F2DAC5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57260" y="2594624"/>
            <a:ext cx="354174" cy="354174"/>
          </a:xfrm>
          <a:prstGeom prst="rect">
            <a:avLst/>
          </a:prstGeom>
        </p:spPr>
      </p:pic>
      <p:pic>
        <p:nvPicPr>
          <p:cNvPr id="17" name="Picture 16" descr="Shape&#10;&#10;Description automatically generated with low confidence">
            <a:extLst>
              <a:ext uri="{FF2B5EF4-FFF2-40B4-BE49-F238E27FC236}">
                <a16:creationId xmlns:a16="http://schemas.microsoft.com/office/drawing/2014/main" id="{B354EDC2-F8A4-58C9-04C6-578CA48B5F7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4675722" y="2269271"/>
            <a:ext cx="616698" cy="616698"/>
          </a:xfrm>
          <a:prstGeom prst="rect">
            <a:avLst/>
          </a:prstGeom>
        </p:spPr>
      </p:pic>
      <p:pic>
        <p:nvPicPr>
          <p:cNvPr id="22" name="Picture 21" descr="Qr code&#10;&#10;Description automatically generated">
            <a:extLst>
              <a:ext uri="{FF2B5EF4-FFF2-40B4-BE49-F238E27FC236}">
                <a16:creationId xmlns:a16="http://schemas.microsoft.com/office/drawing/2014/main" id="{C3B2137D-19B4-9671-62D1-C61EE67F363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46112" y="2150195"/>
            <a:ext cx="554691" cy="554691"/>
          </a:xfrm>
          <a:prstGeom prst="rect">
            <a:avLst/>
          </a:prstGeom>
        </p:spPr>
      </p:pic>
      <p:sp>
        <p:nvSpPr>
          <p:cNvPr id="25" name="TextBox 24">
            <a:extLst>
              <a:ext uri="{FF2B5EF4-FFF2-40B4-BE49-F238E27FC236}">
                <a16:creationId xmlns:a16="http://schemas.microsoft.com/office/drawing/2014/main" id="{C4149D0C-83A8-C012-3797-EF3592AD983C}"/>
              </a:ext>
            </a:extLst>
          </p:cNvPr>
          <p:cNvSpPr txBox="1"/>
          <p:nvPr/>
        </p:nvSpPr>
        <p:spPr>
          <a:xfrm>
            <a:off x="4373106" y="3088915"/>
            <a:ext cx="1257793" cy="448713"/>
          </a:xfrm>
          <a:prstGeom prst="rect">
            <a:avLst/>
          </a:prstGeom>
          <a:noFill/>
        </p:spPr>
        <p:txBody>
          <a:bodyPr wrap="square" rtlCol="0">
            <a:spAutoFit/>
          </a:bodyPr>
          <a:lstStyle/>
          <a:p>
            <a:pPr algn="ctr">
              <a:buClr>
                <a:schemeClr val="tx1">
                  <a:lumMod val="95000"/>
                  <a:lumOff val="5000"/>
                </a:schemeClr>
              </a:buClr>
            </a:pPr>
            <a:r>
              <a:rPr lang="en-US" sz="1158">
                <a:latin typeface="Calibri" panose="020F0502020204030204" pitchFamily="34" charset="0"/>
                <a:cs typeface="Calibri" panose="020F0502020204030204" pitchFamily="34" charset="0"/>
              </a:rPr>
              <a:t>Statement processing </a:t>
            </a:r>
          </a:p>
        </p:txBody>
      </p:sp>
      <p:sp>
        <p:nvSpPr>
          <p:cNvPr id="41" name="Rectangle 40">
            <a:extLst>
              <a:ext uri="{FF2B5EF4-FFF2-40B4-BE49-F238E27FC236}">
                <a16:creationId xmlns:a16="http://schemas.microsoft.com/office/drawing/2014/main" id="{0C6E8807-B4FD-FE22-EFAB-59D943E59035}"/>
              </a:ext>
            </a:extLst>
          </p:cNvPr>
          <p:cNvSpPr/>
          <p:nvPr/>
        </p:nvSpPr>
        <p:spPr>
          <a:xfrm>
            <a:off x="2484762" y="2650467"/>
            <a:ext cx="184731" cy="295915"/>
          </a:xfrm>
          <a:prstGeom prst="rect">
            <a:avLst/>
          </a:prstGeom>
        </p:spPr>
        <p:txBody>
          <a:bodyPr wrap="none">
            <a:spAutoFit/>
          </a:bodyPr>
          <a:lstStyle/>
          <a:p>
            <a:endParaRPr lang="pt-PT" sz="1323" b="1">
              <a:solidFill>
                <a:schemeClr val="bg1"/>
              </a:solidFill>
            </a:endParaRPr>
          </a:p>
        </p:txBody>
      </p:sp>
      <p:sp>
        <p:nvSpPr>
          <p:cNvPr id="44" name="Rectangle 43">
            <a:extLst>
              <a:ext uri="{FF2B5EF4-FFF2-40B4-BE49-F238E27FC236}">
                <a16:creationId xmlns:a16="http://schemas.microsoft.com/office/drawing/2014/main" id="{4869FA13-EEA3-B185-946F-939A5E5E197A}"/>
              </a:ext>
            </a:extLst>
          </p:cNvPr>
          <p:cNvSpPr/>
          <p:nvPr/>
        </p:nvSpPr>
        <p:spPr>
          <a:xfrm>
            <a:off x="8901590" y="2686504"/>
            <a:ext cx="279244" cy="295915"/>
          </a:xfrm>
          <a:prstGeom prst="rect">
            <a:avLst/>
          </a:prstGeom>
        </p:spPr>
        <p:txBody>
          <a:bodyPr wrap="none">
            <a:spAutoFit/>
          </a:bodyPr>
          <a:lstStyle/>
          <a:p>
            <a:r>
              <a:rPr lang="en-CA" sz="1323" b="1">
                <a:solidFill>
                  <a:schemeClr val="bg1"/>
                </a:solidFill>
                <a:latin typeface="Century Gothic" panose="020B0502020202020204" pitchFamily="34" charset="0"/>
              </a:rPr>
              <a:t>7</a:t>
            </a:r>
            <a:endParaRPr lang="pt-PT" sz="1323" b="1">
              <a:solidFill>
                <a:schemeClr val="bg1"/>
              </a:solidFill>
            </a:endParaRPr>
          </a:p>
        </p:txBody>
      </p:sp>
      <p:sp>
        <p:nvSpPr>
          <p:cNvPr id="45" name="Oval 44">
            <a:extLst>
              <a:ext uri="{FF2B5EF4-FFF2-40B4-BE49-F238E27FC236}">
                <a16:creationId xmlns:a16="http://schemas.microsoft.com/office/drawing/2014/main" id="{9DC0F0A0-2E18-2C82-62C8-917E39DA8EE9}"/>
              </a:ext>
            </a:extLst>
          </p:cNvPr>
          <p:cNvSpPr/>
          <p:nvPr/>
        </p:nvSpPr>
        <p:spPr>
          <a:xfrm>
            <a:off x="3544855" y="2623400"/>
            <a:ext cx="322046" cy="32204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323" b="1">
                <a:solidFill>
                  <a:schemeClr val="bg1"/>
                </a:solidFill>
                <a:latin typeface="Century Gothic" panose="020B0502020202020204" pitchFamily="34" charset="0"/>
              </a:rPr>
              <a:t>4</a:t>
            </a:r>
            <a:endParaRPr lang="pt-PT" sz="1323" b="1">
              <a:solidFill>
                <a:schemeClr val="bg1"/>
              </a:solidFill>
              <a:latin typeface="Century Gothic" panose="020B0502020202020204" pitchFamily="34" charset="0"/>
            </a:endParaRPr>
          </a:p>
        </p:txBody>
      </p:sp>
      <p:pic>
        <p:nvPicPr>
          <p:cNvPr id="46" name="Picture 2" descr="Debt Management Plan — Serious debt, or even considering bankruptcy?  Debtfix New Zealand">
            <a:extLst>
              <a:ext uri="{FF2B5EF4-FFF2-40B4-BE49-F238E27FC236}">
                <a16:creationId xmlns:a16="http://schemas.microsoft.com/office/drawing/2014/main" id="{8E4D5621-F8DE-9F7D-4A50-A1F536B37A52}"/>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51547" t="4221" r="2046" b="3798"/>
          <a:stretch/>
        </p:blipFill>
        <p:spPr bwMode="auto">
          <a:xfrm>
            <a:off x="8963350" y="2168148"/>
            <a:ext cx="805512" cy="798279"/>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ADD36CF0-E26F-E168-26EA-A91B664F28C0}"/>
              </a:ext>
            </a:extLst>
          </p:cNvPr>
          <p:cNvSpPr txBox="1"/>
          <p:nvPr/>
        </p:nvSpPr>
        <p:spPr>
          <a:xfrm>
            <a:off x="8828649" y="3088915"/>
            <a:ext cx="1108948" cy="432722"/>
          </a:xfrm>
          <a:prstGeom prst="rect">
            <a:avLst/>
          </a:prstGeom>
          <a:noFill/>
        </p:spPr>
        <p:txBody>
          <a:bodyPr wrap="square" lIns="75605" tIns="37802" rIns="75605" bIns="37802" rtlCol="0" anchor="t">
            <a:spAutoFit/>
          </a:bodyPr>
          <a:lstStyle/>
          <a:p>
            <a:pPr algn="ctr">
              <a:buClr>
                <a:srgbClr val="11133B">
                  <a:lumMod val="95000"/>
                  <a:lumOff val="5000"/>
                </a:srgbClr>
              </a:buClr>
              <a:defRPr/>
            </a:pPr>
            <a:r>
              <a:rPr lang="en-US" sz="1158">
                <a:solidFill>
                  <a:srgbClr val="11133B"/>
                </a:solidFill>
                <a:latin typeface="Calibri"/>
                <a:cs typeface="Calibri"/>
              </a:rPr>
              <a:t>Billing processing</a:t>
            </a:r>
            <a:endParaRPr lang="en-US" sz="1158">
              <a:latin typeface="Calibri"/>
              <a:cs typeface="Calibri"/>
            </a:endParaRPr>
          </a:p>
        </p:txBody>
      </p:sp>
      <p:sp>
        <p:nvSpPr>
          <p:cNvPr id="49" name="Oval 48">
            <a:extLst>
              <a:ext uri="{FF2B5EF4-FFF2-40B4-BE49-F238E27FC236}">
                <a16:creationId xmlns:a16="http://schemas.microsoft.com/office/drawing/2014/main" id="{78F0FBD3-E4F9-1D6E-D0EA-399BB66997EB}"/>
              </a:ext>
            </a:extLst>
          </p:cNvPr>
          <p:cNvSpPr/>
          <p:nvPr/>
        </p:nvSpPr>
        <p:spPr>
          <a:xfrm>
            <a:off x="7694733" y="2631838"/>
            <a:ext cx="322046" cy="32204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323" b="1">
                <a:solidFill>
                  <a:schemeClr val="bg1"/>
                </a:solidFill>
                <a:latin typeface="Century Gothic" panose="020B0502020202020204" pitchFamily="34" charset="0"/>
              </a:rPr>
              <a:t>6</a:t>
            </a:r>
          </a:p>
        </p:txBody>
      </p:sp>
      <p:sp>
        <p:nvSpPr>
          <p:cNvPr id="52" name="Oval 51">
            <a:extLst>
              <a:ext uri="{FF2B5EF4-FFF2-40B4-BE49-F238E27FC236}">
                <a16:creationId xmlns:a16="http://schemas.microsoft.com/office/drawing/2014/main" id="{A11B558C-5239-83B3-0CB9-737BB68A44BA}"/>
              </a:ext>
            </a:extLst>
          </p:cNvPr>
          <p:cNvSpPr/>
          <p:nvPr/>
        </p:nvSpPr>
        <p:spPr>
          <a:xfrm>
            <a:off x="4472167" y="2626381"/>
            <a:ext cx="322046" cy="32204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323" b="1">
                <a:solidFill>
                  <a:schemeClr val="bg1"/>
                </a:solidFill>
                <a:latin typeface="Century Gothic" panose="020B0502020202020204" pitchFamily="34" charset="0"/>
              </a:rPr>
              <a:t>7</a:t>
            </a:r>
          </a:p>
        </p:txBody>
      </p:sp>
      <p:sp>
        <p:nvSpPr>
          <p:cNvPr id="53" name="Oval 52">
            <a:extLst>
              <a:ext uri="{FF2B5EF4-FFF2-40B4-BE49-F238E27FC236}">
                <a16:creationId xmlns:a16="http://schemas.microsoft.com/office/drawing/2014/main" id="{17DD9D30-D922-7D59-B6C0-84E6EA4BD915}"/>
              </a:ext>
            </a:extLst>
          </p:cNvPr>
          <p:cNvSpPr/>
          <p:nvPr/>
        </p:nvSpPr>
        <p:spPr>
          <a:xfrm>
            <a:off x="8828649" y="2618467"/>
            <a:ext cx="322046" cy="32204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5605" tIns="37802" rIns="75605" bIns="37802" rtlCol="0" anchor="ctr"/>
          <a:lstStyle/>
          <a:p>
            <a:pPr algn="ctr"/>
            <a:r>
              <a:rPr lang="pt-PT" sz="1323" b="1" dirty="0">
                <a:solidFill>
                  <a:schemeClr val="bg1"/>
                </a:solidFill>
                <a:latin typeface="Century Gothic"/>
              </a:rPr>
              <a:t>8</a:t>
            </a:r>
            <a:endParaRPr lang="pt-PT" dirty="0">
              <a:solidFill>
                <a:schemeClr val="bg1"/>
              </a:solidFill>
            </a:endParaRPr>
          </a:p>
        </p:txBody>
      </p:sp>
      <p:sp>
        <p:nvSpPr>
          <p:cNvPr id="55" name="TextBox 54">
            <a:extLst>
              <a:ext uri="{FF2B5EF4-FFF2-40B4-BE49-F238E27FC236}">
                <a16:creationId xmlns:a16="http://schemas.microsoft.com/office/drawing/2014/main" id="{43023639-F85E-DA60-CCC7-294F977C0201}"/>
              </a:ext>
            </a:extLst>
          </p:cNvPr>
          <p:cNvSpPr txBox="1"/>
          <p:nvPr/>
        </p:nvSpPr>
        <p:spPr>
          <a:xfrm>
            <a:off x="3510064" y="3102620"/>
            <a:ext cx="1108948" cy="448713"/>
          </a:xfrm>
          <a:prstGeom prst="rect">
            <a:avLst/>
          </a:prstGeom>
          <a:noFill/>
        </p:spPr>
        <p:txBody>
          <a:bodyPr wrap="square" rtlCol="0">
            <a:spAutoFit/>
          </a:bodyPr>
          <a:lstStyle/>
          <a:p>
            <a:pPr algn="ctr">
              <a:buClr>
                <a:schemeClr val="tx1">
                  <a:lumMod val="95000"/>
                  <a:lumOff val="5000"/>
                </a:schemeClr>
              </a:buClr>
            </a:pPr>
            <a:r>
              <a:rPr lang="en-US" sz="1158">
                <a:latin typeface="Calibri" panose="020F0502020204030204" pitchFamily="34" charset="0"/>
                <a:cs typeface="Calibri" panose="020F0502020204030204" pitchFamily="34" charset="0"/>
              </a:rPr>
              <a:t>Authorization &amp; Cashback</a:t>
            </a:r>
          </a:p>
        </p:txBody>
      </p:sp>
      <p:sp>
        <p:nvSpPr>
          <p:cNvPr id="56" name="Oval 55">
            <a:extLst>
              <a:ext uri="{FF2B5EF4-FFF2-40B4-BE49-F238E27FC236}">
                <a16:creationId xmlns:a16="http://schemas.microsoft.com/office/drawing/2014/main" id="{4D65C3D2-C57C-4E0F-DCAE-076C0DE83509}"/>
              </a:ext>
            </a:extLst>
          </p:cNvPr>
          <p:cNvSpPr/>
          <p:nvPr/>
        </p:nvSpPr>
        <p:spPr>
          <a:xfrm>
            <a:off x="2667401" y="2641417"/>
            <a:ext cx="322046" cy="32204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323" b="1">
                <a:solidFill>
                  <a:schemeClr val="bg1"/>
                </a:solidFill>
                <a:latin typeface="Century Gothic" panose="020B0502020202020204" pitchFamily="34" charset="0"/>
              </a:rPr>
              <a:t>3</a:t>
            </a:r>
            <a:endParaRPr lang="pt-PT" sz="1323" b="1">
              <a:solidFill>
                <a:schemeClr val="bg1"/>
              </a:solidFill>
              <a:latin typeface="Century Gothic" panose="020B0502020202020204" pitchFamily="34" charset="0"/>
            </a:endParaRPr>
          </a:p>
        </p:txBody>
      </p:sp>
      <p:sp>
        <p:nvSpPr>
          <p:cNvPr id="57" name="TextBox 56">
            <a:extLst>
              <a:ext uri="{FF2B5EF4-FFF2-40B4-BE49-F238E27FC236}">
                <a16:creationId xmlns:a16="http://schemas.microsoft.com/office/drawing/2014/main" id="{BF15E262-ABFE-E013-00F5-2D7A88D795F3}"/>
              </a:ext>
            </a:extLst>
          </p:cNvPr>
          <p:cNvSpPr txBox="1"/>
          <p:nvPr/>
        </p:nvSpPr>
        <p:spPr>
          <a:xfrm>
            <a:off x="5476759" y="3119095"/>
            <a:ext cx="1071681" cy="448713"/>
          </a:xfrm>
          <a:prstGeom prst="rect">
            <a:avLst/>
          </a:prstGeom>
          <a:noFill/>
        </p:spPr>
        <p:txBody>
          <a:bodyPr wrap="square" rtlCol="0">
            <a:spAutoFit/>
          </a:bodyPr>
          <a:lstStyle/>
          <a:p>
            <a:pPr algn="ctr">
              <a:buClr>
                <a:schemeClr val="tx1">
                  <a:lumMod val="95000"/>
                  <a:lumOff val="5000"/>
                </a:schemeClr>
              </a:buClr>
            </a:pPr>
            <a:r>
              <a:rPr lang="en-US" sz="1158">
                <a:latin typeface="Calibri" panose="020F0502020204030204" pitchFamily="34" charset="0"/>
                <a:cs typeface="Calibri" panose="020F0502020204030204" pitchFamily="34" charset="0"/>
              </a:rPr>
              <a:t>Cancelation</a:t>
            </a:r>
          </a:p>
          <a:p>
            <a:pPr algn="ctr">
              <a:buClr>
                <a:schemeClr val="tx1">
                  <a:lumMod val="95000"/>
                  <a:lumOff val="5000"/>
                </a:schemeClr>
              </a:buClr>
            </a:pPr>
            <a:r>
              <a:rPr lang="en-US" sz="1158">
                <a:latin typeface="Calibri" panose="020F0502020204030204" pitchFamily="34" charset="0"/>
                <a:cs typeface="Calibri" panose="020F0502020204030204" pitchFamily="34" charset="0"/>
              </a:rPr>
              <a:t>Retention</a:t>
            </a:r>
          </a:p>
        </p:txBody>
      </p:sp>
      <p:pic>
        <p:nvPicPr>
          <p:cNvPr id="60" name="Picture 4" descr="Cancelamento de serviços - Portal do Consumidor">
            <a:extLst>
              <a:ext uri="{FF2B5EF4-FFF2-40B4-BE49-F238E27FC236}">
                <a16:creationId xmlns:a16="http://schemas.microsoft.com/office/drawing/2014/main" id="{E34C8CC1-CE70-24DC-3FB4-F407694D580C}"/>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574072" y="2129571"/>
            <a:ext cx="877057" cy="781243"/>
          </a:xfrm>
          <a:prstGeom prst="rect">
            <a:avLst/>
          </a:prstGeom>
          <a:noFill/>
          <a:extLst>
            <a:ext uri="{909E8E84-426E-40DD-AFC4-6F175D3DCCD1}">
              <a14:hiddenFill xmlns:a14="http://schemas.microsoft.com/office/drawing/2010/main">
                <a:solidFill>
                  <a:srgbClr val="FFFFFF"/>
                </a:solidFill>
              </a14:hiddenFill>
            </a:ext>
          </a:extLst>
        </p:spPr>
      </p:pic>
      <p:sp>
        <p:nvSpPr>
          <p:cNvPr id="61" name="Oval 60">
            <a:extLst>
              <a:ext uri="{FF2B5EF4-FFF2-40B4-BE49-F238E27FC236}">
                <a16:creationId xmlns:a16="http://schemas.microsoft.com/office/drawing/2014/main" id="{10049E88-9776-C0B2-3B21-350ADD43B548}"/>
              </a:ext>
            </a:extLst>
          </p:cNvPr>
          <p:cNvSpPr/>
          <p:nvPr/>
        </p:nvSpPr>
        <p:spPr>
          <a:xfrm>
            <a:off x="5411891" y="2631838"/>
            <a:ext cx="322046" cy="32204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323" b="1">
                <a:solidFill>
                  <a:schemeClr val="bg1"/>
                </a:solidFill>
                <a:latin typeface="Century Gothic" panose="020B0502020202020204" pitchFamily="34" charset="0"/>
              </a:rPr>
              <a:t>9</a:t>
            </a:r>
          </a:p>
        </p:txBody>
      </p:sp>
      <p:sp>
        <p:nvSpPr>
          <p:cNvPr id="62" name="TextBox 61">
            <a:extLst>
              <a:ext uri="{FF2B5EF4-FFF2-40B4-BE49-F238E27FC236}">
                <a16:creationId xmlns:a16="http://schemas.microsoft.com/office/drawing/2014/main" id="{5785E7EF-65AC-532A-E31B-28A14175A55E}"/>
              </a:ext>
            </a:extLst>
          </p:cNvPr>
          <p:cNvSpPr txBox="1"/>
          <p:nvPr/>
        </p:nvSpPr>
        <p:spPr>
          <a:xfrm>
            <a:off x="6676715" y="3121633"/>
            <a:ext cx="1108948" cy="448713"/>
          </a:xfrm>
          <a:prstGeom prst="rect">
            <a:avLst/>
          </a:prstGeom>
          <a:noFill/>
        </p:spPr>
        <p:txBody>
          <a:bodyPr wrap="square" rtlCol="0">
            <a:spAutoFit/>
          </a:bodyPr>
          <a:lstStyle/>
          <a:p>
            <a:pPr algn="ctr">
              <a:buClr>
                <a:schemeClr val="tx1">
                  <a:lumMod val="95000"/>
                  <a:lumOff val="5000"/>
                </a:schemeClr>
              </a:buClr>
            </a:pPr>
            <a:r>
              <a:rPr lang="en-US" sz="1158">
                <a:latin typeface="Calibri" panose="020F0502020204030204" pitchFamily="34" charset="0"/>
                <a:cs typeface="Calibri" panose="020F0502020204030204" pitchFamily="34" charset="0"/>
              </a:rPr>
              <a:t>Fraud &amp; Chargeback</a:t>
            </a:r>
          </a:p>
        </p:txBody>
      </p:sp>
      <p:pic>
        <p:nvPicPr>
          <p:cNvPr id="63" name="Picture 62">
            <a:extLst>
              <a:ext uri="{FF2B5EF4-FFF2-40B4-BE49-F238E27FC236}">
                <a16:creationId xmlns:a16="http://schemas.microsoft.com/office/drawing/2014/main" id="{2F7BBA07-33A5-4FCE-A9DB-AA673543FB63}"/>
              </a:ext>
            </a:extLst>
          </p:cNvPr>
          <p:cNvPicPr>
            <a:picLocks noChangeAspect="1"/>
          </p:cNvPicPr>
          <p:nvPr/>
        </p:nvPicPr>
        <p:blipFill>
          <a:blip r:embed="rId16"/>
          <a:stretch>
            <a:fillRect/>
          </a:stretch>
        </p:blipFill>
        <p:spPr>
          <a:xfrm>
            <a:off x="6825295" y="2150358"/>
            <a:ext cx="801390" cy="825674"/>
          </a:xfrm>
          <a:prstGeom prst="rect">
            <a:avLst/>
          </a:prstGeom>
        </p:spPr>
      </p:pic>
      <p:sp>
        <p:nvSpPr>
          <p:cNvPr id="69" name="Rectangle 68">
            <a:extLst>
              <a:ext uri="{FF2B5EF4-FFF2-40B4-BE49-F238E27FC236}">
                <a16:creationId xmlns:a16="http://schemas.microsoft.com/office/drawing/2014/main" id="{F63EB159-2F14-0B0E-0D24-0D0A264F633E}"/>
              </a:ext>
            </a:extLst>
          </p:cNvPr>
          <p:cNvSpPr/>
          <p:nvPr/>
        </p:nvSpPr>
        <p:spPr>
          <a:xfrm>
            <a:off x="6533593" y="2694081"/>
            <a:ext cx="279244" cy="295915"/>
          </a:xfrm>
          <a:prstGeom prst="rect">
            <a:avLst/>
          </a:prstGeom>
        </p:spPr>
        <p:txBody>
          <a:bodyPr wrap="none">
            <a:spAutoFit/>
          </a:bodyPr>
          <a:lstStyle/>
          <a:p>
            <a:r>
              <a:rPr lang="en-CA" sz="1323" b="1">
                <a:solidFill>
                  <a:schemeClr val="bg1"/>
                </a:solidFill>
                <a:latin typeface="Century Gothic" panose="020B0502020202020204" pitchFamily="34" charset="0"/>
              </a:rPr>
              <a:t>4</a:t>
            </a:r>
            <a:endParaRPr lang="pt-PT" sz="1323" b="1">
              <a:solidFill>
                <a:schemeClr val="bg1"/>
              </a:solidFill>
            </a:endParaRPr>
          </a:p>
        </p:txBody>
      </p:sp>
      <p:sp>
        <p:nvSpPr>
          <p:cNvPr id="71" name="Rectangle 70">
            <a:extLst>
              <a:ext uri="{FF2B5EF4-FFF2-40B4-BE49-F238E27FC236}">
                <a16:creationId xmlns:a16="http://schemas.microsoft.com/office/drawing/2014/main" id="{B6E8CA0B-08A2-F184-40CD-887738DF8536}"/>
              </a:ext>
            </a:extLst>
          </p:cNvPr>
          <p:cNvSpPr/>
          <p:nvPr/>
        </p:nvSpPr>
        <p:spPr>
          <a:xfrm>
            <a:off x="7404746" y="1123317"/>
            <a:ext cx="279244" cy="295915"/>
          </a:xfrm>
          <a:prstGeom prst="rect">
            <a:avLst/>
          </a:prstGeom>
        </p:spPr>
        <p:txBody>
          <a:bodyPr wrap="none">
            <a:spAutoFit/>
          </a:bodyPr>
          <a:lstStyle/>
          <a:p>
            <a:r>
              <a:rPr lang="en-CA" sz="1323" b="1">
                <a:solidFill>
                  <a:schemeClr val="bg1"/>
                </a:solidFill>
                <a:latin typeface="Century Gothic" panose="020B0502020202020204" pitchFamily="34" charset="0"/>
              </a:rPr>
              <a:t>5</a:t>
            </a:r>
            <a:endParaRPr lang="pt-PT" sz="1323" b="1">
              <a:solidFill>
                <a:schemeClr val="bg1"/>
              </a:solidFill>
            </a:endParaRPr>
          </a:p>
        </p:txBody>
      </p:sp>
      <p:sp>
        <p:nvSpPr>
          <p:cNvPr id="72" name="Oval 71">
            <a:extLst>
              <a:ext uri="{FF2B5EF4-FFF2-40B4-BE49-F238E27FC236}">
                <a16:creationId xmlns:a16="http://schemas.microsoft.com/office/drawing/2014/main" id="{95F085C9-C428-00F5-39CE-15C01504F3CC}"/>
              </a:ext>
            </a:extLst>
          </p:cNvPr>
          <p:cNvSpPr/>
          <p:nvPr/>
        </p:nvSpPr>
        <p:spPr>
          <a:xfrm>
            <a:off x="6662377" y="2647639"/>
            <a:ext cx="322046" cy="32204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323" b="1">
                <a:solidFill>
                  <a:schemeClr val="bg1"/>
                </a:solidFill>
                <a:latin typeface="Century Gothic" panose="020B0502020202020204" pitchFamily="34" charset="0"/>
              </a:rPr>
              <a:t>5</a:t>
            </a:r>
          </a:p>
        </p:txBody>
      </p:sp>
      <p:pic>
        <p:nvPicPr>
          <p:cNvPr id="7" name="Picture 10" descr="A colorful circle with black background&#10;&#10;Description automatically generated">
            <a:extLst>
              <a:ext uri="{FF2B5EF4-FFF2-40B4-BE49-F238E27FC236}">
                <a16:creationId xmlns:a16="http://schemas.microsoft.com/office/drawing/2014/main" id="{DFFF942B-6D69-5DBC-AA70-66477FB04A6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091702" y="4681528"/>
            <a:ext cx="988922" cy="988922"/>
          </a:xfrm>
          <a:prstGeom prst="rect">
            <a:avLst/>
          </a:prstGeom>
        </p:spPr>
      </p:pic>
      <p:sp>
        <p:nvSpPr>
          <p:cNvPr id="19" name="TextBox 5">
            <a:extLst>
              <a:ext uri="{FF2B5EF4-FFF2-40B4-BE49-F238E27FC236}">
                <a16:creationId xmlns:a16="http://schemas.microsoft.com/office/drawing/2014/main" id="{579F4F8D-2366-437B-8098-3817DFEFD1ED}"/>
              </a:ext>
            </a:extLst>
          </p:cNvPr>
          <p:cNvSpPr txBox="1"/>
          <p:nvPr/>
        </p:nvSpPr>
        <p:spPr>
          <a:xfrm>
            <a:off x="9497077" y="5259435"/>
            <a:ext cx="467109" cy="295915"/>
          </a:xfrm>
          <a:prstGeom prst="rect">
            <a:avLst/>
          </a:prstGeom>
          <a:noFill/>
        </p:spPr>
        <p:txBody>
          <a:bodyPr wrap="square" rtlCol="0">
            <a:spAutoFit/>
          </a:bodyPr>
          <a:lstStyle/>
          <a:p>
            <a:pPr algn="r"/>
            <a:fld id="{666E4E24-6379-3A49-BC79-9E3807B306AC}" type="slidenum">
              <a:rPr lang="en-PT" sz="1323">
                <a:solidFill>
                  <a:schemeClr val="bg1"/>
                </a:solidFill>
                <a:latin typeface="Roboto" panose="02000000000000000000" pitchFamily="2" charset="0"/>
                <a:ea typeface="Roboto" panose="02000000000000000000" pitchFamily="2" charset="0"/>
              </a:rPr>
              <a:t>2</a:t>
            </a:fld>
            <a:endParaRPr lang="en-PT" sz="1323">
              <a:solidFill>
                <a:schemeClr val="bg1"/>
              </a:solidFill>
              <a:latin typeface="Roboto" panose="02000000000000000000" pitchFamily="2" charset="0"/>
              <a:ea typeface="Roboto" panose="02000000000000000000" pitchFamily="2" charset="0"/>
            </a:endParaRPr>
          </a:p>
        </p:txBody>
      </p:sp>
      <p:sp>
        <p:nvSpPr>
          <p:cNvPr id="40" name="TextBox 11">
            <a:extLst>
              <a:ext uri="{FF2B5EF4-FFF2-40B4-BE49-F238E27FC236}">
                <a16:creationId xmlns:a16="http://schemas.microsoft.com/office/drawing/2014/main" id="{0646F1C5-8121-5AB7-E7E6-0A0134A22E3F}"/>
              </a:ext>
            </a:extLst>
          </p:cNvPr>
          <p:cNvSpPr txBox="1"/>
          <p:nvPr/>
        </p:nvSpPr>
        <p:spPr>
          <a:xfrm>
            <a:off x="277858" y="618294"/>
            <a:ext cx="9732944" cy="788845"/>
          </a:xfrm>
          <a:prstGeom prst="rect">
            <a:avLst/>
          </a:prstGeom>
          <a:noFill/>
        </p:spPr>
        <p:txBody>
          <a:bodyPr wrap="square" lIns="75605" tIns="37802" rIns="75605" bIns="37802" rtlCol="0" anchor="t">
            <a:spAutoFit/>
          </a:bodyPr>
          <a:lstStyle/>
          <a:p>
            <a:r>
              <a:rPr lang="id-ID" sz="2315" dirty="0">
                <a:solidFill>
                  <a:srgbClr val="346EB6"/>
                </a:solidFill>
                <a:latin typeface="Roboto"/>
                <a:ea typeface="Roboto"/>
                <a:cs typeface="Roboto"/>
              </a:rPr>
              <a:t>A diversified team, combining expertise of both companies and varied past experiences</a:t>
            </a:r>
            <a:r>
              <a:rPr lang="pt-PT" sz="2315" dirty="0">
                <a:solidFill>
                  <a:srgbClr val="346EB6"/>
                </a:solidFill>
                <a:latin typeface="Roboto"/>
                <a:ea typeface="Roboto"/>
                <a:cs typeface="Roboto"/>
              </a:rPr>
              <a:t> </a:t>
            </a:r>
            <a:r>
              <a:rPr lang="pt-PT" sz="2315" dirty="0" err="1">
                <a:solidFill>
                  <a:srgbClr val="346EB6"/>
                </a:solidFill>
                <a:latin typeface="Roboto"/>
                <a:ea typeface="Roboto"/>
                <a:cs typeface="Roboto"/>
              </a:rPr>
              <a:t>with</a:t>
            </a:r>
            <a:r>
              <a:rPr lang="pt-PT" sz="2315" dirty="0">
                <a:solidFill>
                  <a:srgbClr val="346EB6"/>
                </a:solidFill>
                <a:latin typeface="Roboto"/>
                <a:ea typeface="Roboto"/>
                <a:cs typeface="Roboto"/>
              </a:rPr>
              <a:t> </a:t>
            </a:r>
            <a:r>
              <a:rPr lang="pt-PT" sz="2315" dirty="0" err="1">
                <a:solidFill>
                  <a:srgbClr val="346EB6"/>
                </a:solidFill>
                <a:latin typeface="Roboto"/>
                <a:ea typeface="Roboto"/>
                <a:cs typeface="Roboto"/>
              </a:rPr>
              <a:t>responsabilities</a:t>
            </a:r>
            <a:r>
              <a:rPr lang="pt-PT" sz="2315" dirty="0">
                <a:solidFill>
                  <a:srgbClr val="346EB6"/>
                </a:solidFill>
                <a:latin typeface="Roboto"/>
                <a:ea typeface="Roboto"/>
                <a:cs typeface="Roboto"/>
              </a:rPr>
              <a:t> </a:t>
            </a:r>
            <a:r>
              <a:rPr lang="pt-PT" sz="2315" dirty="0" err="1">
                <a:solidFill>
                  <a:srgbClr val="346EB6"/>
                </a:solidFill>
                <a:latin typeface="Roboto"/>
                <a:ea typeface="Roboto"/>
                <a:cs typeface="Roboto"/>
              </a:rPr>
              <a:t>across</a:t>
            </a:r>
            <a:r>
              <a:rPr lang="pt-PT" sz="2315" dirty="0">
                <a:solidFill>
                  <a:srgbClr val="346EB6"/>
                </a:solidFill>
                <a:latin typeface="Roboto"/>
                <a:ea typeface="Roboto"/>
                <a:cs typeface="Roboto"/>
              </a:rPr>
              <a:t> </a:t>
            </a:r>
            <a:r>
              <a:rPr lang="pt-PT" sz="2315" dirty="0" err="1">
                <a:solidFill>
                  <a:srgbClr val="346EB6"/>
                </a:solidFill>
                <a:latin typeface="Roboto"/>
                <a:ea typeface="Roboto"/>
                <a:cs typeface="Roboto"/>
              </a:rPr>
              <a:t>lifecycle</a:t>
            </a:r>
            <a:r>
              <a:rPr lang="pt-PT" sz="2315" dirty="0">
                <a:solidFill>
                  <a:srgbClr val="346EB6"/>
                </a:solidFill>
                <a:latin typeface="Roboto"/>
                <a:ea typeface="Roboto"/>
                <a:cs typeface="Roboto"/>
              </a:rPr>
              <a:t> </a:t>
            </a:r>
            <a:endParaRPr lang="id-ID" sz="2315" dirty="0">
              <a:solidFill>
                <a:srgbClr val="346EB6"/>
              </a:solidFill>
              <a:latin typeface="Roboto"/>
              <a:ea typeface="Roboto"/>
              <a:cs typeface="Roboto"/>
            </a:endParaRPr>
          </a:p>
        </p:txBody>
      </p:sp>
      <p:pic>
        <p:nvPicPr>
          <p:cNvPr id="59" name="Picture 4" descr="A black background with blue text&#10;&#10;Description automatically generated">
            <a:extLst>
              <a:ext uri="{FF2B5EF4-FFF2-40B4-BE49-F238E27FC236}">
                <a16:creationId xmlns:a16="http://schemas.microsoft.com/office/drawing/2014/main" id="{CE676DD1-A40B-9C0A-230F-C9A3EE50F2F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82225" y="221854"/>
            <a:ext cx="1398020" cy="321425"/>
          </a:xfrm>
          <a:prstGeom prst="rect">
            <a:avLst/>
          </a:prstGeom>
        </p:spPr>
      </p:pic>
      <p:sp>
        <p:nvSpPr>
          <p:cNvPr id="58" name="Rechteck 43">
            <a:extLst>
              <a:ext uri="{FF2B5EF4-FFF2-40B4-BE49-F238E27FC236}">
                <a16:creationId xmlns:a16="http://schemas.microsoft.com/office/drawing/2014/main" id="{8134EEDD-3525-22CA-90B0-7914E82C35DB}"/>
              </a:ext>
            </a:extLst>
          </p:cNvPr>
          <p:cNvSpPr txBox="1"/>
          <p:nvPr/>
        </p:nvSpPr>
        <p:spPr>
          <a:xfrm>
            <a:off x="-120172" y="4491175"/>
            <a:ext cx="1199828" cy="309878"/>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766" tIns="29766" rIns="29766" bIns="29766" anchor="ctr">
            <a:noAutofit/>
          </a:bodyPr>
          <a:lstStyle>
            <a:lvl1pPr algn="l">
              <a:lnSpc>
                <a:spcPct val="100000"/>
              </a:lnSpc>
              <a:defRPr sz="1100"/>
            </a:lvl1pPr>
          </a:lstStyle>
          <a:p>
            <a:pPr algn="ctr" defTabSz="756026" hangingPunct="0">
              <a:lnSpc>
                <a:spcPts val="1356"/>
              </a:lnSpc>
              <a:defRPr/>
            </a:pPr>
            <a:r>
              <a:rPr lang="en-US" sz="992" b="1" kern="0" dirty="0">
                <a:solidFill>
                  <a:srgbClr val="000000"/>
                </a:solidFill>
                <a:latin typeface="Century Gothic"/>
                <a:sym typeface="Century Gothic"/>
              </a:rPr>
              <a:t>Alexandre </a:t>
            </a:r>
            <a:endParaRPr lang="pt-PT" sz="909">
              <a:sym typeface="Century Gothic"/>
            </a:endParaRPr>
          </a:p>
          <a:p>
            <a:pPr algn="ctr" defTabSz="756026">
              <a:lnSpc>
                <a:spcPts val="1355"/>
              </a:lnSpc>
              <a:spcBef>
                <a:spcPts val="0"/>
              </a:spcBef>
              <a:spcAft>
                <a:spcPts val="0"/>
              </a:spcAft>
              <a:defRPr/>
            </a:pPr>
            <a:r>
              <a:rPr lang="en-US" sz="992" b="1" kern="0" dirty="0">
                <a:solidFill>
                  <a:srgbClr val="000000"/>
                </a:solidFill>
                <a:latin typeface="Century Gothic"/>
                <a:sym typeface="Century Gothic"/>
              </a:rPr>
              <a:t>Matos</a:t>
            </a:r>
            <a:endParaRPr lang="en-US" sz="909" dirty="0">
              <a:cs typeface="Calibri" panose="020F0502020204030204"/>
            </a:endParaRPr>
          </a:p>
        </p:txBody>
      </p:sp>
      <p:sp>
        <p:nvSpPr>
          <p:cNvPr id="64" name="Rechteck 43">
            <a:extLst>
              <a:ext uri="{FF2B5EF4-FFF2-40B4-BE49-F238E27FC236}">
                <a16:creationId xmlns:a16="http://schemas.microsoft.com/office/drawing/2014/main" id="{58D5FF41-E40C-FE15-72E5-216DB5E33EB8}"/>
              </a:ext>
            </a:extLst>
          </p:cNvPr>
          <p:cNvSpPr txBox="1"/>
          <p:nvPr/>
        </p:nvSpPr>
        <p:spPr>
          <a:xfrm>
            <a:off x="815962" y="4473024"/>
            <a:ext cx="1071681" cy="356122"/>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766" tIns="29766" rIns="29766" bIns="29766" anchor="ctr">
            <a:noAutofit/>
          </a:bodyPr>
          <a:lstStyle>
            <a:lvl1pPr algn="l">
              <a:lnSpc>
                <a:spcPct val="100000"/>
              </a:lnSpc>
              <a:defRPr sz="1100"/>
            </a:lvl1pPr>
          </a:lstStyle>
          <a:p>
            <a:pPr algn="ctr" defTabSz="756026" hangingPunct="0">
              <a:lnSpc>
                <a:spcPts val="1356"/>
              </a:lnSpc>
              <a:defRPr/>
            </a:pPr>
            <a:r>
              <a:rPr lang="en-US" sz="992" b="1" kern="0" dirty="0">
                <a:solidFill>
                  <a:srgbClr val="000000"/>
                </a:solidFill>
                <a:latin typeface="Century Gothic"/>
                <a:sym typeface="Century Gothic"/>
              </a:rPr>
              <a:t>Natália </a:t>
            </a:r>
            <a:endParaRPr lang="pt-PT" sz="909" dirty="0">
              <a:solidFill>
                <a:srgbClr val="000000"/>
              </a:solidFill>
              <a:latin typeface="Calibri" panose="020F0502020204030204"/>
              <a:cs typeface="Calibri" panose="020F0502020204030204"/>
              <a:sym typeface="Century Gothic"/>
            </a:endParaRPr>
          </a:p>
          <a:p>
            <a:pPr algn="ctr" defTabSz="756026">
              <a:lnSpc>
                <a:spcPts val="1355"/>
              </a:lnSpc>
              <a:spcBef>
                <a:spcPts val="0"/>
              </a:spcBef>
              <a:spcAft>
                <a:spcPts val="0"/>
              </a:spcAft>
              <a:defRPr/>
            </a:pPr>
            <a:r>
              <a:rPr lang="en-US" sz="992" b="1" kern="0" dirty="0">
                <a:solidFill>
                  <a:srgbClr val="000000"/>
                </a:solidFill>
                <a:latin typeface="Century Gothic"/>
                <a:ea typeface="+mn-ea"/>
                <a:sym typeface="Century Gothic"/>
              </a:rPr>
              <a:t>Jesus</a:t>
            </a:r>
            <a:endParaRPr lang="pt-PT" sz="909" dirty="0">
              <a:cs typeface="Calibri"/>
            </a:endParaRPr>
          </a:p>
        </p:txBody>
      </p:sp>
      <p:pic>
        <p:nvPicPr>
          <p:cNvPr id="65" name="Imagem 64" descr="Uma imagem com Cara humana, pessoa, parede, vestuário&#10;&#10;Os conteúdos gerados por IA podem estar incorretos.">
            <a:extLst>
              <a:ext uri="{FF2B5EF4-FFF2-40B4-BE49-F238E27FC236}">
                <a16:creationId xmlns:a16="http://schemas.microsoft.com/office/drawing/2014/main" id="{00B79D41-3D67-081B-7FEB-DA3959DF409B}"/>
              </a:ext>
            </a:extLst>
          </p:cNvPr>
          <p:cNvPicPr>
            <a:picLocks noChangeAspect="1"/>
          </p:cNvPicPr>
          <p:nvPr/>
        </p:nvPicPr>
        <p:blipFill>
          <a:blip r:embed="rId19">
            <a:extLst>
              <a:ext uri="{28A0092B-C50C-407E-A947-70E740481C1C}">
                <a14:useLocalDpi xmlns:a14="http://schemas.microsoft.com/office/drawing/2010/main" val="0"/>
              </a:ext>
            </a:extLst>
          </a:blip>
          <a:srcRect l="9412" t="25321" r="16045"/>
          <a:stretch>
            <a:fillRect/>
          </a:stretch>
        </p:blipFill>
        <p:spPr>
          <a:xfrm>
            <a:off x="71290" y="3607548"/>
            <a:ext cx="805312" cy="806782"/>
          </a:xfrm>
          <a:prstGeom prst="rect">
            <a:avLst/>
          </a:prstGeom>
        </p:spPr>
      </p:pic>
      <p:pic>
        <p:nvPicPr>
          <p:cNvPr id="75" name="Imagem 74" descr="Uma imagem com Cara humana, pessoa, sorrir, vestuário&#10;&#10;Os conteúdos gerados por IA podem estar incorretos.">
            <a:extLst>
              <a:ext uri="{FF2B5EF4-FFF2-40B4-BE49-F238E27FC236}">
                <a16:creationId xmlns:a16="http://schemas.microsoft.com/office/drawing/2014/main" id="{9AB5F561-4976-2632-5DBA-44421C1E878F}"/>
              </a:ext>
            </a:extLst>
          </p:cNvPr>
          <p:cNvPicPr>
            <a:picLocks noChangeAspect="1"/>
          </p:cNvPicPr>
          <p:nvPr/>
        </p:nvPicPr>
        <p:blipFill>
          <a:blip r:embed="rId20">
            <a:extLst>
              <a:ext uri="{28A0092B-C50C-407E-A947-70E740481C1C}">
                <a14:useLocalDpi xmlns:a14="http://schemas.microsoft.com/office/drawing/2010/main" val="0"/>
              </a:ext>
            </a:extLst>
          </a:blip>
          <a:srcRect l="6555" t="3986" r="7330" b="-1"/>
          <a:stretch>
            <a:fillRect/>
          </a:stretch>
        </p:blipFill>
        <p:spPr>
          <a:xfrm>
            <a:off x="933075" y="3580557"/>
            <a:ext cx="756886" cy="843898"/>
          </a:xfrm>
          <a:prstGeom prst="rect">
            <a:avLst/>
          </a:prstGeom>
        </p:spPr>
      </p:pic>
      <p:pic>
        <p:nvPicPr>
          <p:cNvPr id="76" name="Imagem 75" descr="Uma imagem com Cara humana, óculos, homem, Testa&#10;&#10;Os conteúdos gerados por IA podem estar incorretos.">
            <a:extLst>
              <a:ext uri="{FF2B5EF4-FFF2-40B4-BE49-F238E27FC236}">
                <a16:creationId xmlns:a16="http://schemas.microsoft.com/office/drawing/2014/main" id="{803A9012-38BE-1756-7EC4-E015C837A9F2}"/>
              </a:ext>
            </a:extLst>
          </p:cNvPr>
          <p:cNvPicPr>
            <a:picLocks noChangeAspect="1"/>
          </p:cNvPicPr>
          <p:nvPr/>
        </p:nvPicPr>
        <p:blipFill>
          <a:blip r:embed="rId21"/>
          <a:stretch>
            <a:fillRect/>
          </a:stretch>
        </p:blipFill>
        <p:spPr>
          <a:xfrm>
            <a:off x="1731311" y="3498424"/>
            <a:ext cx="839497" cy="1447705"/>
          </a:xfrm>
          <a:prstGeom prst="rect">
            <a:avLst/>
          </a:prstGeom>
        </p:spPr>
      </p:pic>
      <p:sp>
        <p:nvSpPr>
          <p:cNvPr id="78" name="Rechteck 43">
            <a:extLst>
              <a:ext uri="{FF2B5EF4-FFF2-40B4-BE49-F238E27FC236}">
                <a16:creationId xmlns:a16="http://schemas.microsoft.com/office/drawing/2014/main" id="{7110754D-9E8E-56EA-81D4-E7ECB99D88B6}"/>
              </a:ext>
            </a:extLst>
          </p:cNvPr>
          <p:cNvSpPr txBox="1"/>
          <p:nvPr/>
        </p:nvSpPr>
        <p:spPr>
          <a:xfrm>
            <a:off x="2402382" y="4502378"/>
            <a:ext cx="1044239" cy="309878"/>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766" tIns="29766" rIns="29766" bIns="29766" anchor="ctr">
            <a:noAutofit/>
          </a:bodyPr>
          <a:lstStyle>
            <a:lvl1pPr algn="l">
              <a:lnSpc>
                <a:spcPct val="100000"/>
              </a:lnSpc>
              <a:defRPr sz="1100"/>
            </a:lvl1pPr>
          </a:lstStyle>
          <a:p>
            <a:pPr algn="ctr" defTabSz="756026" hangingPunct="0">
              <a:lnSpc>
                <a:spcPts val="1356"/>
              </a:lnSpc>
              <a:defRPr/>
            </a:pPr>
            <a:r>
              <a:rPr lang="en-US" sz="992" b="1" kern="0" dirty="0">
                <a:solidFill>
                  <a:srgbClr val="000000"/>
                </a:solidFill>
                <a:latin typeface="Century Gothic"/>
                <a:sym typeface="Century Gothic"/>
              </a:rPr>
              <a:t>Tiago </a:t>
            </a:r>
            <a:endParaRPr lang="pt-PT" sz="909" dirty="0">
              <a:sym typeface="Century Gothic"/>
            </a:endParaRPr>
          </a:p>
          <a:p>
            <a:pPr algn="ctr" defTabSz="756026">
              <a:lnSpc>
                <a:spcPts val="1355"/>
              </a:lnSpc>
              <a:spcBef>
                <a:spcPts val="0"/>
              </a:spcBef>
              <a:spcAft>
                <a:spcPts val="0"/>
              </a:spcAft>
              <a:defRPr/>
            </a:pPr>
            <a:r>
              <a:rPr lang="en-US" sz="992" b="1" kern="0" dirty="0">
                <a:solidFill>
                  <a:srgbClr val="000000"/>
                </a:solidFill>
                <a:latin typeface="Century Gothic"/>
                <a:sym typeface="Century Gothic"/>
              </a:rPr>
              <a:t>Vilaverde</a:t>
            </a:r>
            <a:endParaRPr lang="en-US" sz="909" dirty="0"/>
          </a:p>
        </p:txBody>
      </p:sp>
      <p:sp>
        <p:nvSpPr>
          <p:cNvPr id="79" name="Rechteck 43">
            <a:extLst>
              <a:ext uri="{FF2B5EF4-FFF2-40B4-BE49-F238E27FC236}">
                <a16:creationId xmlns:a16="http://schemas.microsoft.com/office/drawing/2014/main" id="{678EFE57-E2E0-E0C5-F844-F131F34F389E}"/>
              </a:ext>
            </a:extLst>
          </p:cNvPr>
          <p:cNvSpPr txBox="1"/>
          <p:nvPr/>
        </p:nvSpPr>
        <p:spPr>
          <a:xfrm>
            <a:off x="3373079" y="4561915"/>
            <a:ext cx="849305" cy="231002"/>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766" tIns="29766" rIns="29766" bIns="29766" anchor="ctr">
            <a:noAutofit/>
          </a:bodyPr>
          <a:lstStyle>
            <a:lvl1pPr algn="l">
              <a:lnSpc>
                <a:spcPct val="100000"/>
              </a:lnSpc>
              <a:defRPr sz="1100"/>
            </a:lvl1pPr>
          </a:lstStyle>
          <a:p>
            <a:pPr algn="ctr" defTabSz="756026" hangingPunct="0">
              <a:lnSpc>
                <a:spcPts val="1356"/>
              </a:lnSpc>
              <a:defRPr/>
            </a:pPr>
            <a:r>
              <a:rPr lang="en-US" sz="992" b="1" kern="0" dirty="0">
                <a:solidFill>
                  <a:srgbClr val="000000"/>
                </a:solidFill>
                <a:latin typeface="Century Gothic"/>
                <a:ea typeface="+mn-ea"/>
                <a:sym typeface="Century Gothic"/>
              </a:rPr>
              <a:t>Paullus</a:t>
            </a:r>
            <a:endParaRPr lang="pt-PT" sz="909" dirty="0">
              <a:sym typeface="Century Gothic"/>
            </a:endParaRPr>
          </a:p>
          <a:p>
            <a:pPr algn="ctr" defTabSz="756026">
              <a:lnSpc>
                <a:spcPts val="1355"/>
              </a:lnSpc>
              <a:defRPr/>
            </a:pPr>
            <a:r>
              <a:rPr lang="en-US" sz="992" b="1" kern="0" dirty="0">
                <a:solidFill>
                  <a:srgbClr val="000000"/>
                </a:solidFill>
                <a:latin typeface="Century Gothic"/>
                <a:sym typeface="Century Gothic"/>
              </a:rPr>
              <a:t> </a:t>
            </a:r>
            <a:r>
              <a:rPr lang="en-US" sz="992" b="1" kern="0" dirty="0">
                <a:solidFill>
                  <a:srgbClr val="000000"/>
                </a:solidFill>
                <a:latin typeface="Century Gothic"/>
                <a:ea typeface="+mn-ea"/>
                <a:sym typeface="Century Gothic"/>
              </a:rPr>
              <a:t>Lima</a:t>
            </a:r>
            <a:endParaRPr lang="en-US" sz="909" dirty="0">
              <a:ea typeface="+mn-ea"/>
            </a:endParaRPr>
          </a:p>
        </p:txBody>
      </p:sp>
      <p:sp>
        <p:nvSpPr>
          <p:cNvPr id="80" name="Rechteck 43">
            <a:extLst>
              <a:ext uri="{FF2B5EF4-FFF2-40B4-BE49-F238E27FC236}">
                <a16:creationId xmlns:a16="http://schemas.microsoft.com/office/drawing/2014/main" id="{0161AB7B-234F-0495-537E-5B74D0C974A3}"/>
              </a:ext>
            </a:extLst>
          </p:cNvPr>
          <p:cNvSpPr txBox="1"/>
          <p:nvPr/>
        </p:nvSpPr>
        <p:spPr>
          <a:xfrm>
            <a:off x="4908302" y="4581838"/>
            <a:ext cx="921616" cy="236284"/>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766" tIns="29766" rIns="29766" bIns="29766" anchor="ctr">
            <a:noAutofit/>
          </a:bodyPr>
          <a:lstStyle>
            <a:lvl1pPr algn="l">
              <a:lnSpc>
                <a:spcPct val="100000"/>
              </a:lnSpc>
              <a:defRPr sz="1100"/>
            </a:lvl1pPr>
          </a:lstStyle>
          <a:p>
            <a:pPr algn="ctr" defTabSz="756026" hangingPunct="0">
              <a:lnSpc>
                <a:spcPts val="1356"/>
              </a:lnSpc>
              <a:defRPr/>
            </a:pPr>
            <a:r>
              <a:rPr lang="en-US" sz="992" b="1" kern="0" dirty="0">
                <a:solidFill>
                  <a:srgbClr val="000000"/>
                </a:solidFill>
                <a:latin typeface="Century Gothic"/>
                <a:ea typeface="+mn-ea"/>
                <a:sym typeface="Century Gothic"/>
              </a:rPr>
              <a:t>Ana </a:t>
            </a:r>
            <a:endParaRPr lang="pt-PT" sz="909" dirty="0">
              <a:sym typeface="Century Gothic"/>
            </a:endParaRPr>
          </a:p>
          <a:p>
            <a:pPr algn="ctr" defTabSz="756026">
              <a:lnSpc>
                <a:spcPts val="1355"/>
              </a:lnSpc>
              <a:spcBef>
                <a:spcPts val="0"/>
              </a:spcBef>
              <a:spcAft>
                <a:spcPts val="0"/>
              </a:spcAft>
              <a:defRPr/>
            </a:pPr>
            <a:r>
              <a:rPr lang="en-US" sz="992" b="1" kern="0" dirty="0">
                <a:solidFill>
                  <a:srgbClr val="000000"/>
                </a:solidFill>
                <a:latin typeface="Century Gothic"/>
                <a:ea typeface="+mn-ea"/>
                <a:sym typeface="Century Gothic"/>
              </a:rPr>
              <a:t>Nogueira</a:t>
            </a:r>
            <a:endParaRPr lang="en-US" sz="909" dirty="0">
              <a:cs typeface="Calibri" panose="020F0502020204030204"/>
            </a:endParaRPr>
          </a:p>
        </p:txBody>
      </p:sp>
      <p:pic>
        <p:nvPicPr>
          <p:cNvPr id="81" name="Picture 27">
            <a:extLst>
              <a:ext uri="{FF2B5EF4-FFF2-40B4-BE49-F238E27FC236}">
                <a16:creationId xmlns:a16="http://schemas.microsoft.com/office/drawing/2014/main" id="{504D0FEE-F3F3-4690-8C2E-68AEA27A7DD7}"/>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l="31975" r="25021" b="30806"/>
          <a:stretch/>
        </p:blipFill>
        <p:spPr>
          <a:xfrm>
            <a:off x="4936537" y="3625653"/>
            <a:ext cx="883872" cy="808380"/>
          </a:xfrm>
          <a:prstGeom prst="rect">
            <a:avLst/>
          </a:prstGeom>
        </p:spPr>
      </p:pic>
      <p:pic>
        <p:nvPicPr>
          <p:cNvPr id="82" name="Picture 28" descr="A person wearing glasses&#10;&#10;Description automatically generated with medium confidence">
            <a:extLst>
              <a:ext uri="{FF2B5EF4-FFF2-40B4-BE49-F238E27FC236}">
                <a16:creationId xmlns:a16="http://schemas.microsoft.com/office/drawing/2014/main" id="{040F0A17-03F4-C7D0-94BA-AA4D4322C11D}"/>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l="33285" r="22238" b="25924"/>
          <a:stretch/>
        </p:blipFill>
        <p:spPr>
          <a:xfrm>
            <a:off x="3339286" y="3598242"/>
            <a:ext cx="917215" cy="840234"/>
          </a:xfrm>
          <a:prstGeom prst="rect">
            <a:avLst/>
          </a:prstGeom>
        </p:spPr>
      </p:pic>
      <p:sp>
        <p:nvSpPr>
          <p:cNvPr id="83" name="Rechteck 43">
            <a:extLst>
              <a:ext uri="{FF2B5EF4-FFF2-40B4-BE49-F238E27FC236}">
                <a16:creationId xmlns:a16="http://schemas.microsoft.com/office/drawing/2014/main" id="{30B5610F-592B-895F-537F-7F45EEADD5D0}"/>
              </a:ext>
            </a:extLst>
          </p:cNvPr>
          <p:cNvSpPr txBox="1"/>
          <p:nvPr/>
        </p:nvSpPr>
        <p:spPr>
          <a:xfrm>
            <a:off x="5655918" y="4533458"/>
            <a:ext cx="1044239" cy="309878"/>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766" tIns="29766" rIns="29766" bIns="29766" anchor="ctr">
            <a:noAutofit/>
          </a:bodyPr>
          <a:lstStyle>
            <a:lvl1pPr algn="l">
              <a:lnSpc>
                <a:spcPct val="100000"/>
              </a:lnSpc>
              <a:defRPr sz="1100"/>
            </a:lvl1pPr>
          </a:lstStyle>
          <a:p>
            <a:pPr algn="ctr" defTabSz="756026" hangingPunct="0">
              <a:lnSpc>
                <a:spcPts val="1356"/>
              </a:lnSpc>
              <a:defRPr/>
            </a:pPr>
            <a:r>
              <a:rPr lang="en-US" sz="992" b="1" kern="0" dirty="0">
                <a:solidFill>
                  <a:srgbClr val="000000"/>
                </a:solidFill>
                <a:latin typeface="Century Gothic"/>
                <a:sym typeface="Century Gothic"/>
              </a:rPr>
              <a:t>Vera </a:t>
            </a:r>
            <a:endParaRPr lang="pt-PT" sz="909" dirty="0">
              <a:sym typeface="Century Gothic"/>
            </a:endParaRPr>
          </a:p>
          <a:p>
            <a:pPr algn="ctr" defTabSz="756026">
              <a:lnSpc>
                <a:spcPts val="1355"/>
              </a:lnSpc>
              <a:spcBef>
                <a:spcPts val="0"/>
              </a:spcBef>
              <a:spcAft>
                <a:spcPts val="0"/>
              </a:spcAft>
              <a:defRPr/>
            </a:pPr>
            <a:r>
              <a:rPr lang="en-US" sz="992" b="1" kern="0" dirty="0">
                <a:solidFill>
                  <a:srgbClr val="000000"/>
                </a:solidFill>
                <a:latin typeface="Century Gothic"/>
                <a:sym typeface="Century Gothic"/>
              </a:rPr>
              <a:t>Ribeiro</a:t>
            </a:r>
            <a:endParaRPr lang="en-US" sz="909" dirty="0"/>
          </a:p>
        </p:txBody>
      </p:sp>
      <p:pic>
        <p:nvPicPr>
          <p:cNvPr id="85" name="Imagem 84" descr="Uma imagem com pessoa, vestuário, Cara humana, parede&#10;&#10;Os conteúdos gerados por IA podem estar incorretos.">
            <a:extLst>
              <a:ext uri="{FF2B5EF4-FFF2-40B4-BE49-F238E27FC236}">
                <a16:creationId xmlns:a16="http://schemas.microsoft.com/office/drawing/2014/main" id="{385EDD16-F3CA-A9FB-555C-C67F7174A2A8}"/>
              </a:ext>
            </a:extLst>
          </p:cNvPr>
          <p:cNvPicPr>
            <a:picLocks noChangeAspect="1"/>
          </p:cNvPicPr>
          <p:nvPr/>
        </p:nvPicPr>
        <p:blipFill>
          <a:blip r:embed="rId24" cstate="print">
            <a:extLst>
              <a:ext uri="{28A0092B-C50C-407E-A947-70E740481C1C}">
                <a14:useLocalDpi xmlns:a14="http://schemas.microsoft.com/office/drawing/2010/main" val="0"/>
              </a:ext>
            </a:extLst>
          </a:blip>
          <a:srcRect l="18799" t="9600" r="20911" b="46543"/>
          <a:stretch>
            <a:fillRect/>
          </a:stretch>
        </p:blipFill>
        <p:spPr>
          <a:xfrm>
            <a:off x="2514512" y="3548936"/>
            <a:ext cx="811413" cy="885617"/>
          </a:xfrm>
          <a:prstGeom prst="rect">
            <a:avLst/>
          </a:prstGeom>
        </p:spPr>
      </p:pic>
      <p:pic>
        <p:nvPicPr>
          <p:cNvPr id="87" name="Imagem 86" descr="Uma imagem com vestuário, Cara humana, sorrir, pessoa&#10;&#10;Os conteúdos gerados por IA podem estar incorretos.">
            <a:extLst>
              <a:ext uri="{FF2B5EF4-FFF2-40B4-BE49-F238E27FC236}">
                <a16:creationId xmlns:a16="http://schemas.microsoft.com/office/drawing/2014/main" id="{05360714-485D-470E-11E5-530ABB41C959}"/>
              </a:ext>
            </a:extLst>
          </p:cNvPr>
          <p:cNvPicPr>
            <a:picLocks noChangeAspect="1"/>
          </p:cNvPicPr>
          <p:nvPr/>
        </p:nvPicPr>
        <p:blipFill>
          <a:blip r:embed="rId25" cstate="print">
            <a:extLst>
              <a:ext uri="{28A0092B-C50C-407E-A947-70E740481C1C}">
                <a14:useLocalDpi xmlns:a14="http://schemas.microsoft.com/office/drawing/2010/main" val="0"/>
              </a:ext>
            </a:extLst>
          </a:blip>
          <a:srcRect l="36050" t="1067" r="26640" b="32279"/>
          <a:stretch>
            <a:fillRect/>
          </a:stretch>
        </p:blipFill>
        <p:spPr>
          <a:xfrm>
            <a:off x="5766398" y="3604117"/>
            <a:ext cx="802091" cy="806029"/>
          </a:xfrm>
          <a:prstGeom prst="rect">
            <a:avLst/>
          </a:prstGeom>
        </p:spPr>
      </p:pic>
      <p:sp>
        <p:nvSpPr>
          <p:cNvPr id="88" name="Rechteck 43">
            <a:extLst>
              <a:ext uri="{FF2B5EF4-FFF2-40B4-BE49-F238E27FC236}">
                <a16:creationId xmlns:a16="http://schemas.microsoft.com/office/drawing/2014/main" id="{53AC6177-51E4-8C28-94DC-8E9E0E0DE128}"/>
              </a:ext>
            </a:extLst>
          </p:cNvPr>
          <p:cNvSpPr txBox="1"/>
          <p:nvPr/>
        </p:nvSpPr>
        <p:spPr>
          <a:xfrm>
            <a:off x="4076423" y="4529426"/>
            <a:ext cx="1071681" cy="356122"/>
          </a:xfrm>
          <a:prstGeom prst="rect">
            <a:avLst/>
          </a:prstGeom>
          <a:noFill/>
          <a:ln w="12700">
            <a:miter lim="400000"/>
          </a:ln>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29766" tIns="29766" rIns="29766" bIns="29766"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56026" hangingPunct="0">
              <a:lnSpc>
                <a:spcPts val="1356"/>
              </a:lnSpc>
              <a:defRPr/>
            </a:pPr>
            <a:r>
              <a:rPr lang="en-US" sz="992" b="1" kern="0" dirty="0">
                <a:solidFill>
                  <a:srgbClr val="000000"/>
                </a:solidFill>
                <a:latin typeface="Century Gothic"/>
                <a:sym typeface="Century Gothic"/>
              </a:rPr>
              <a:t>Vitor </a:t>
            </a:r>
            <a:endParaRPr lang="pt-PT" sz="1488" dirty="0">
              <a:sym typeface="Century Gothic"/>
            </a:endParaRPr>
          </a:p>
          <a:p>
            <a:pPr algn="ctr" defTabSz="756026">
              <a:lnSpc>
                <a:spcPts val="1355"/>
              </a:lnSpc>
              <a:spcBef>
                <a:spcPts val="0"/>
              </a:spcBef>
              <a:spcAft>
                <a:spcPts val="0"/>
              </a:spcAft>
              <a:defRPr/>
            </a:pPr>
            <a:r>
              <a:rPr lang="en-US" sz="992" b="1" kern="0" dirty="0">
                <a:solidFill>
                  <a:srgbClr val="000000"/>
                </a:solidFill>
                <a:latin typeface="Century Gothic"/>
                <a:sym typeface="Century Gothic"/>
              </a:rPr>
              <a:t>Carneiro</a:t>
            </a:r>
            <a:endParaRPr lang="en-US" sz="1488" dirty="0"/>
          </a:p>
        </p:txBody>
      </p:sp>
      <p:pic>
        <p:nvPicPr>
          <p:cNvPr id="89" name="Picture 33" descr="A person with his arms crossed&#10;&#10;Description automatically generated">
            <a:extLst>
              <a:ext uri="{FF2B5EF4-FFF2-40B4-BE49-F238E27FC236}">
                <a16:creationId xmlns:a16="http://schemas.microsoft.com/office/drawing/2014/main" id="{73EAAA28-0F53-A062-C5B0-711FD784580F}"/>
              </a:ext>
            </a:extLst>
          </p:cNvPr>
          <p:cNvPicPr>
            <a:picLocks noChangeAspect="1"/>
          </p:cNvPicPr>
          <p:nvPr/>
        </p:nvPicPr>
        <p:blipFill rotWithShape="1">
          <a:blip r:embed="rId26" cstate="print">
            <a:extLst>
              <a:ext uri="{28A0092B-C50C-407E-A947-70E740481C1C}">
                <a14:useLocalDpi xmlns:a14="http://schemas.microsoft.com/office/drawing/2010/main" val="0"/>
              </a:ext>
            </a:extLst>
          </a:blip>
          <a:srcRect l="32357" r="25019" b="27496"/>
          <a:stretch/>
        </p:blipFill>
        <p:spPr>
          <a:xfrm>
            <a:off x="4168194" y="3633214"/>
            <a:ext cx="834316" cy="799381"/>
          </a:xfrm>
          <a:prstGeom prst="rect">
            <a:avLst/>
          </a:prstGeom>
        </p:spPr>
      </p:pic>
      <p:sp>
        <p:nvSpPr>
          <p:cNvPr id="110" name="Rechteck 43">
            <a:extLst>
              <a:ext uri="{FF2B5EF4-FFF2-40B4-BE49-F238E27FC236}">
                <a16:creationId xmlns:a16="http://schemas.microsoft.com/office/drawing/2014/main" id="{21CC7233-BEFD-60CD-40AC-9EC2967F4667}"/>
              </a:ext>
            </a:extLst>
          </p:cNvPr>
          <p:cNvSpPr txBox="1"/>
          <p:nvPr/>
        </p:nvSpPr>
        <p:spPr>
          <a:xfrm>
            <a:off x="6375683" y="4525374"/>
            <a:ext cx="1044239" cy="309878"/>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766" tIns="29766" rIns="29766" bIns="29766" anchor="ctr">
            <a:noAutofit/>
          </a:bodyPr>
          <a:lstStyle>
            <a:lvl1pPr algn="l">
              <a:lnSpc>
                <a:spcPct val="100000"/>
              </a:lnSpc>
              <a:defRPr sz="1100"/>
            </a:lvl1pPr>
          </a:lstStyle>
          <a:p>
            <a:pPr algn="ctr" defTabSz="756026" hangingPunct="0">
              <a:lnSpc>
                <a:spcPts val="1356"/>
              </a:lnSpc>
              <a:defRPr/>
            </a:pPr>
            <a:r>
              <a:rPr lang="en-US" sz="992" b="1" kern="0" dirty="0">
                <a:solidFill>
                  <a:srgbClr val="000000"/>
                </a:solidFill>
                <a:latin typeface="Century Gothic"/>
                <a:sym typeface="Century Gothic"/>
              </a:rPr>
              <a:t>Pedro </a:t>
            </a:r>
            <a:endParaRPr lang="pt-PT" sz="909" dirty="0">
              <a:sym typeface="Century Gothic"/>
            </a:endParaRPr>
          </a:p>
          <a:p>
            <a:pPr algn="ctr" defTabSz="756026">
              <a:lnSpc>
                <a:spcPts val="1355"/>
              </a:lnSpc>
              <a:spcBef>
                <a:spcPts val="0"/>
              </a:spcBef>
              <a:spcAft>
                <a:spcPts val="0"/>
              </a:spcAft>
              <a:defRPr/>
            </a:pPr>
            <a:r>
              <a:rPr lang="en-US" sz="992" b="1" kern="0" dirty="0">
                <a:solidFill>
                  <a:srgbClr val="000000"/>
                </a:solidFill>
                <a:latin typeface="Century Gothic"/>
                <a:sym typeface="Century Gothic"/>
              </a:rPr>
              <a:t>Santos</a:t>
            </a:r>
            <a:endParaRPr lang="en-US" sz="909" dirty="0">
              <a:cs typeface="Calibri" panose="020F0502020204030204"/>
            </a:endParaRPr>
          </a:p>
        </p:txBody>
      </p:sp>
      <p:sp>
        <p:nvSpPr>
          <p:cNvPr id="111" name="Rechteck 43">
            <a:extLst>
              <a:ext uri="{FF2B5EF4-FFF2-40B4-BE49-F238E27FC236}">
                <a16:creationId xmlns:a16="http://schemas.microsoft.com/office/drawing/2014/main" id="{62E8AD9D-8C2E-EA9F-A7E1-99739E4CE4B7}"/>
              </a:ext>
            </a:extLst>
          </p:cNvPr>
          <p:cNvSpPr txBox="1"/>
          <p:nvPr/>
        </p:nvSpPr>
        <p:spPr>
          <a:xfrm>
            <a:off x="7946620" y="4580676"/>
            <a:ext cx="696702" cy="218185"/>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766" tIns="29766" rIns="29766" bIns="29766" anchor="ctr">
            <a:noAutofit/>
          </a:bodyPr>
          <a:lstStyle>
            <a:lvl1pPr algn="l">
              <a:lnSpc>
                <a:spcPct val="100000"/>
              </a:lnSpc>
              <a:defRPr sz="1100"/>
            </a:lvl1pPr>
          </a:lstStyle>
          <a:p>
            <a:pPr algn="ctr" defTabSz="756026" hangingPunct="0">
              <a:lnSpc>
                <a:spcPts val="1356"/>
              </a:lnSpc>
              <a:defRPr/>
            </a:pPr>
            <a:r>
              <a:rPr lang="en-US" sz="992" b="1" kern="0" dirty="0">
                <a:solidFill>
                  <a:srgbClr val="000000"/>
                </a:solidFill>
                <a:latin typeface="Century Gothic"/>
                <a:ea typeface="+mn-ea"/>
                <a:sym typeface="Century Gothic"/>
              </a:rPr>
              <a:t>Tiago </a:t>
            </a:r>
            <a:endParaRPr lang="en-US" sz="992" b="1" kern="0" dirty="0">
              <a:solidFill>
                <a:srgbClr val="000000"/>
              </a:solidFill>
              <a:latin typeface="Century Gothic"/>
              <a:sym typeface="Century Gothic"/>
            </a:endParaRPr>
          </a:p>
          <a:p>
            <a:pPr algn="ctr" defTabSz="756026">
              <a:lnSpc>
                <a:spcPts val="1355"/>
              </a:lnSpc>
              <a:spcBef>
                <a:spcPts val="0"/>
              </a:spcBef>
              <a:spcAft>
                <a:spcPts val="0"/>
              </a:spcAft>
              <a:defRPr/>
            </a:pPr>
            <a:r>
              <a:rPr lang="en-US" sz="992" b="1" kern="0" dirty="0">
                <a:solidFill>
                  <a:srgbClr val="000000"/>
                </a:solidFill>
                <a:latin typeface="Century Gothic"/>
                <a:ea typeface="+mn-ea"/>
                <a:sym typeface="Century Gothic"/>
              </a:rPr>
              <a:t>Nijo</a:t>
            </a:r>
            <a:endParaRPr lang="en-US" sz="992" b="1" kern="0" dirty="0">
              <a:solidFill>
                <a:srgbClr val="000000"/>
              </a:solidFill>
              <a:latin typeface="Century Gothic"/>
            </a:endParaRPr>
          </a:p>
        </p:txBody>
      </p:sp>
      <p:pic>
        <p:nvPicPr>
          <p:cNvPr id="112" name="Picture 34" descr="A person with the arms crossed&#10;&#10;Description automatically generated with medium confidence">
            <a:extLst>
              <a:ext uri="{FF2B5EF4-FFF2-40B4-BE49-F238E27FC236}">
                <a16:creationId xmlns:a16="http://schemas.microsoft.com/office/drawing/2014/main" id="{3C1F3EFA-8C81-2894-0EE1-D8459D8816B2}"/>
              </a:ext>
            </a:extLst>
          </p:cNvPr>
          <p:cNvPicPr>
            <a:picLocks noChangeAspect="1"/>
          </p:cNvPicPr>
          <p:nvPr/>
        </p:nvPicPr>
        <p:blipFill rotWithShape="1">
          <a:blip r:embed="rId27" cstate="print">
            <a:extLst>
              <a:ext uri="{28A0092B-C50C-407E-A947-70E740481C1C}">
                <a14:useLocalDpi xmlns:a14="http://schemas.microsoft.com/office/drawing/2010/main" val="0"/>
              </a:ext>
            </a:extLst>
          </a:blip>
          <a:srcRect l="38589" r="25876" b="38175"/>
          <a:stretch/>
        </p:blipFill>
        <p:spPr>
          <a:xfrm>
            <a:off x="7845416" y="3607217"/>
            <a:ext cx="844860" cy="814606"/>
          </a:xfrm>
          <a:prstGeom prst="rect">
            <a:avLst/>
          </a:prstGeom>
        </p:spPr>
      </p:pic>
      <p:sp>
        <p:nvSpPr>
          <p:cNvPr id="113" name="Rechteck 43">
            <a:extLst>
              <a:ext uri="{FF2B5EF4-FFF2-40B4-BE49-F238E27FC236}">
                <a16:creationId xmlns:a16="http://schemas.microsoft.com/office/drawing/2014/main" id="{36C538E1-D185-B19E-1AD4-2F6F9EBD4139}"/>
              </a:ext>
            </a:extLst>
          </p:cNvPr>
          <p:cNvSpPr txBox="1"/>
          <p:nvPr/>
        </p:nvSpPr>
        <p:spPr>
          <a:xfrm>
            <a:off x="7128343" y="4588610"/>
            <a:ext cx="978933" cy="212855"/>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766" tIns="29766" rIns="29766" bIns="29766" anchor="ctr">
            <a:noAutofit/>
          </a:bodyPr>
          <a:lstStyle>
            <a:lvl1pPr algn="l">
              <a:lnSpc>
                <a:spcPct val="100000"/>
              </a:lnSpc>
              <a:defRPr sz="1100"/>
            </a:lvl1pPr>
          </a:lstStyle>
          <a:p>
            <a:pPr algn="ctr" defTabSz="756026" hangingPunct="0">
              <a:lnSpc>
                <a:spcPts val="1356"/>
              </a:lnSpc>
              <a:defRPr/>
            </a:pPr>
            <a:r>
              <a:rPr lang="en-US" sz="992" b="1" kern="0" dirty="0">
                <a:solidFill>
                  <a:srgbClr val="000000"/>
                </a:solidFill>
                <a:latin typeface="Century Gothic"/>
                <a:ea typeface="+mn-ea"/>
                <a:sym typeface="Century Gothic"/>
              </a:rPr>
              <a:t>Elsa </a:t>
            </a:r>
            <a:endParaRPr lang="en-US" sz="992" b="1" kern="0" dirty="0">
              <a:solidFill>
                <a:srgbClr val="000000"/>
              </a:solidFill>
              <a:latin typeface="Century Gothic"/>
              <a:sym typeface="Century Gothic"/>
            </a:endParaRPr>
          </a:p>
          <a:p>
            <a:pPr algn="ctr" defTabSz="756026">
              <a:lnSpc>
                <a:spcPts val="1355"/>
              </a:lnSpc>
              <a:spcBef>
                <a:spcPts val="0"/>
              </a:spcBef>
              <a:spcAft>
                <a:spcPts val="0"/>
              </a:spcAft>
              <a:defRPr/>
            </a:pPr>
            <a:r>
              <a:rPr lang="en-US" sz="992" b="1" kern="0" dirty="0">
                <a:solidFill>
                  <a:srgbClr val="000000"/>
                </a:solidFill>
                <a:latin typeface="Century Gothic"/>
                <a:ea typeface="+mn-ea"/>
                <a:sym typeface="Century Gothic"/>
              </a:rPr>
              <a:t>Lourenço</a:t>
            </a:r>
            <a:endParaRPr lang="en-US" sz="992" b="1" kern="0" dirty="0">
              <a:solidFill>
                <a:srgbClr val="000000"/>
              </a:solidFill>
              <a:latin typeface="Century Gothic"/>
            </a:endParaRPr>
          </a:p>
        </p:txBody>
      </p:sp>
      <p:pic>
        <p:nvPicPr>
          <p:cNvPr id="114" name="Picture 53" descr="A picture containing person, clothing&#10;&#10;Description automatically generated">
            <a:extLst>
              <a:ext uri="{FF2B5EF4-FFF2-40B4-BE49-F238E27FC236}">
                <a16:creationId xmlns:a16="http://schemas.microsoft.com/office/drawing/2014/main" id="{C2BE0B49-4696-8FD6-657F-10C162F52C26}"/>
              </a:ext>
            </a:extLst>
          </p:cNvPr>
          <p:cNvPicPr>
            <a:picLocks noChangeAspect="1"/>
          </p:cNvPicPr>
          <p:nvPr/>
        </p:nvPicPr>
        <p:blipFill rotWithShape="1">
          <a:blip r:embed="rId28" cstate="print">
            <a:extLst>
              <a:ext uri="{28A0092B-C50C-407E-A947-70E740481C1C}">
                <a14:useLocalDpi xmlns:a14="http://schemas.microsoft.com/office/drawing/2010/main" val="0"/>
              </a:ext>
            </a:extLst>
          </a:blip>
          <a:srcRect l="35421" r="23158" b="25400"/>
          <a:stretch/>
        </p:blipFill>
        <p:spPr>
          <a:xfrm>
            <a:off x="7202926" y="3607217"/>
            <a:ext cx="747245" cy="799135"/>
          </a:xfrm>
          <a:prstGeom prst="rect">
            <a:avLst/>
          </a:prstGeom>
        </p:spPr>
      </p:pic>
      <p:pic>
        <p:nvPicPr>
          <p:cNvPr id="115" name="Imagem 114" descr="Uma imagem com Cara humana, pessoa, vestuário, camisa&#10;&#10;Descrição gerada automaticamente">
            <a:extLst>
              <a:ext uri="{FF2B5EF4-FFF2-40B4-BE49-F238E27FC236}">
                <a16:creationId xmlns:a16="http://schemas.microsoft.com/office/drawing/2014/main" id="{0AF1D65F-F568-61CE-5DDA-2B00A4613642}"/>
              </a:ext>
            </a:extLst>
          </p:cNvPr>
          <p:cNvPicPr>
            <a:picLocks noChangeAspect="1"/>
          </p:cNvPicPr>
          <p:nvPr/>
        </p:nvPicPr>
        <p:blipFill>
          <a:blip r:embed="rId29"/>
          <a:srcRect l="11758" r="12595"/>
          <a:stretch>
            <a:fillRect/>
          </a:stretch>
        </p:blipFill>
        <p:spPr>
          <a:xfrm>
            <a:off x="6572183" y="3607217"/>
            <a:ext cx="646726" cy="776197"/>
          </a:xfrm>
          <a:prstGeom prst="rect">
            <a:avLst/>
          </a:prstGeom>
        </p:spPr>
      </p:pic>
      <p:sp>
        <p:nvSpPr>
          <p:cNvPr id="116" name="Rechteck 43">
            <a:extLst>
              <a:ext uri="{FF2B5EF4-FFF2-40B4-BE49-F238E27FC236}">
                <a16:creationId xmlns:a16="http://schemas.microsoft.com/office/drawing/2014/main" id="{86734455-AF2E-28D1-4362-9BEBE265D586}"/>
              </a:ext>
            </a:extLst>
          </p:cNvPr>
          <p:cNvSpPr txBox="1"/>
          <p:nvPr/>
        </p:nvSpPr>
        <p:spPr>
          <a:xfrm>
            <a:off x="9199732" y="4530719"/>
            <a:ext cx="1044239" cy="309878"/>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766" tIns="29766" rIns="29766" bIns="29766" anchor="ctr">
            <a:noAutofit/>
          </a:bodyPr>
          <a:lstStyle>
            <a:lvl1pPr algn="l">
              <a:lnSpc>
                <a:spcPct val="100000"/>
              </a:lnSpc>
              <a:defRPr sz="1100"/>
            </a:lvl1pPr>
          </a:lstStyle>
          <a:p>
            <a:pPr algn="ctr" defTabSz="756026" hangingPunct="0">
              <a:lnSpc>
                <a:spcPts val="1356"/>
              </a:lnSpc>
              <a:defRPr/>
            </a:pPr>
            <a:r>
              <a:rPr lang="en-GB" sz="992" b="1" kern="0" dirty="0">
                <a:solidFill>
                  <a:srgbClr val="000000"/>
                </a:solidFill>
                <a:latin typeface="Century Gothic"/>
                <a:sym typeface="Century Gothic"/>
              </a:rPr>
              <a:t>Inês </a:t>
            </a:r>
          </a:p>
          <a:p>
            <a:pPr algn="ctr" defTabSz="756026" hangingPunct="0">
              <a:lnSpc>
                <a:spcPts val="1356"/>
              </a:lnSpc>
              <a:defRPr/>
            </a:pPr>
            <a:r>
              <a:rPr lang="en-GB" sz="992" b="1" kern="0" dirty="0">
                <a:solidFill>
                  <a:srgbClr val="000000"/>
                </a:solidFill>
                <a:latin typeface="Century Gothic"/>
                <a:sym typeface="Century Gothic"/>
              </a:rPr>
              <a:t>Santos</a:t>
            </a:r>
            <a:endParaRPr lang="pt-PT" sz="909" dirty="0">
              <a:cs typeface="Calibri"/>
            </a:endParaRPr>
          </a:p>
        </p:txBody>
      </p:sp>
      <p:pic>
        <p:nvPicPr>
          <p:cNvPr id="117" name="Imagem 116" descr="Uma imagem com pessoa, Cara humana, vestuário, sorrir&#10;&#10;Os conteúdos gerados por IA podem estar incorretos.">
            <a:extLst>
              <a:ext uri="{FF2B5EF4-FFF2-40B4-BE49-F238E27FC236}">
                <a16:creationId xmlns:a16="http://schemas.microsoft.com/office/drawing/2014/main" id="{33FC9BE8-D1C4-6B93-589C-9802B49A092A}"/>
              </a:ext>
            </a:extLst>
          </p:cNvPr>
          <p:cNvPicPr>
            <a:picLocks noChangeAspect="1"/>
          </p:cNvPicPr>
          <p:nvPr/>
        </p:nvPicPr>
        <p:blipFill>
          <a:blip r:embed="rId30">
            <a:extLst>
              <a:ext uri="{28A0092B-C50C-407E-A947-70E740481C1C}">
                <a14:useLocalDpi xmlns:a14="http://schemas.microsoft.com/office/drawing/2010/main" val="0"/>
              </a:ext>
            </a:extLst>
          </a:blip>
          <a:srcRect l="21748" r="20711" b="30598"/>
          <a:stretch>
            <a:fillRect/>
          </a:stretch>
        </p:blipFill>
        <p:spPr>
          <a:xfrm>
            <a:off x="9331156" y="3570464"/>
            <a:ext cx="723859" cy="873065"/>
          </a:xfrm>
          <a:prstGeom prst="rect">
            <a:avLst/>
          </a:prstGeom>
        </p:spPr>
      </p:pic>
      <p:pic>
        <p:nvPicPr>
          <p:cNvPr id="118" name="Imagem 117" descr="Uma imagem com Cara humana, sorrir, pessoa, Queixo&#10;&#10;Os conteúdos gerados por IA podem estar incorretos.">
            <a:extLst>
              <a:ext uri="{FF2B5EF4-FFF2-40B4-BE49-F238E27FC236}">
                <a16:creationId xmlns:a16="http://schemas.microsoft.com/office/drawing/2014/main" id="{28C25A86-8745-6869-896F-3F980873325D}"/>
              </a:ext>
            </a:extLst>
          </p:cNvPr>
          <p:cNvPicPr>
            <a:picLocks noChangeAspect="1"/>
          </p:cNvPicPr>
          <p:nvPr/>
        </p:nvPicPr>
        <p:blipFill>
          <a:blip r:embed="rId31"/>
          <a:stretch>
            <a:fillRect/>
          </a:stretch>
        </p:blipFill>
        <p:spPr>
          <a:xfrm>
            <a:off x="8618715" y="3576264"/>
            <a:ext cx="723859" cy="1310988"/>
          </a:xfrm>
          <a:prstGeom prst="rect">
            <a:avLst/>
          </a:prstGeom>
        </p:spPr>
      </p:pic>
      <p:pic>
        <p:nvPicPr>
          <p:cNvPr id="122" name="Imagem 121" descr="Uma imagem com Cara humana, Barba humana, captura de ecrã, homem&#10;&#10;Os conteúdos gerados por IA podem estar incorretos.">
            <a:extLst>
              <a:ext uri="{FF2B5EF4-FFF2-40B4-BE49-F238E27FC236}">
                <a16:creationId xmlns:a16="http://schemas.microsoft.com/office/drawing/2014/main" id="{EA08C0A7-B3C8-79AF-E11A-44E99DA898C3}"/>
              </a:ext>
            </a:extLst>
          </p:cNvPr>
          <p:cNvPicPr>
            <a:picLocks noChangeAspect="1"/>
          </p:cNvPicPr>
          <p:nvPr/>
        </p:nvPicPr>
        <p:blipFill>
          <a:blip r:embed="rId32"/>
          <a:stretch>
            <a:fillRect/>
          </a:stretch>
        </p:blipFill>
        <p:spPr>
          <a:xfrm>
            <a:off x="8940650" y="121212"/>
            <a:ext cx="1031833" cy="1291760"/>
          </a:xfrm>
          <a:prstGeom prst="rect">
            <a:avLst/>
          </a:prstGeom>
        </p:spPr>
      </p:pic>
    </p:spTree>
    <p:extLst>
      <p:ext uri="{BB962C8B-B14F-4D97-AF65-F5344CB8AC3E}">
        <p14:creationId xmlns:p14="http://schemas.microsoft.com/office/powerpoint/2010/main" val="29130069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7" name="Object 186" hidden="1">
            <a:extLst>
              <a:ext uri="{FF2B5EF4-FFF2-40B4-BE49-F238E27FC236}">
                <a16:creationId xmlns:a16="http://schemas.microsoft.com/office/drawing/2014/main" id="{C04E56CF-A3C5-44FA-9895-7D4B9664956A}"/>
              </a:ext>
            </a:extLst>
          </p:cNvPr>
          <p:cNvGraphicFramePr>
            <a:graphicFrameLocks noChangeAspect="1"/>
          </p:cNvGraphicFramePr>
          <p:nvPr>
            <p:custDataLst>
              <p:tags r:id="rId1"/>
            </p:custDataLst>
          </p:nvPr>
        </p:nvGraphicFramePr>
        <p:xfrm>
          <a:off x="1765" y="1687"/>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187" name="Object 186" hidden="1">
                        <a:extLst>
                          <a:ext uri="{FF2B5EF4-FFF2-40B4-BE49-F238E27FC236}">
                            <a16:creationId xmlns:a16="http://schemas.microsoft.com/office/drawing/2014/main" id="{C04E56CF-A3C5-44FA-9895-7D4B9664956A}"/>
                          </a:ext>
                        </a:extLst>
                      </p:cNvPr>
                      <p:cNvPicPr/>
                      <p:nvPr/>
                    </p:nvPicPr>
                    <p:blipFill>
                      <a:blip r:embed="rId5"/>
                      <a:stretch>
                        <a:fillRect/>
                      </a:stretch>
                    </p:blipFill>
                    <p:spPr>
                      <a:xfrm>
                        <a:off x="1765" y="1687"/>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lstStyle/>
          <a:p>
            <a:r>
              <a:rPr lang="en-GB" dirty="0"/>
              <a:t>Operations Account Area</a:t>
            </a:r>
          </a:p>
        </p:txBody>
      </p:sp>
      <p:sp>
        <p:nvSpPr>
          <p:cNvPr id="84" name="Slide Number Placeholder 2">
            <a:extLst>
              <a:ext uri="{FF2B5EF4-FFF2-40B4-BE49-F238E27FC236}">
                <a16:creationId xmlns:a16="http://schemas.microsoft.com/office/drawing/2014/main" id="{5D094A58-BE9E-8221-416E-17150432034B}"/>
              </a:ext>
            </a:extLst>
          </p:cNvPr>
          <p:cNvSpPr txBox="1">
            <a:spLocks/>
          </p:cNvSpPr>
          <p:nvPr/>
        </p:nvSpPr>
        <p:spPr>
          <a:xfrm>
            <a:off x="169493" y="5394578"/>
            <a:ext cx="2268061" cy="105974"/>
          </a:xfrm>
          <a:prstGeom prst="rect">
            <a:avLst/>
          </a:prstGeom>
        </p:spPr>
        <p:txBody>
          <a:bodyPr vert="horz" lIns="0" tIns="0" rIns="0" bIns="0" rtlCol="0" anchor="ctr"/>
          <a:lstStyle>
            <a:defPPr>
              <a:defRPr lang="pt-PT"/>
            </a:defPPr>
            <a:lvl1pPr algn="l" rtl="0" fontAlgn="base">
              <a:spcBef>
                <a:spcPct val="0"/>
              </a:spcBef>
              <a:spcAft>
                <a:spcPct val="0"/>
              </a:spcAft>
              <a:defRPr sz="1488" kern="1200">
                <a:solidFill>
                  <a:schemeClr val="tx2"/>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defTabSz="755975" fontAlgn="auto">
              <a:spcBef>
                <a:spcPts val="0"/>
              </a:spcBef>
              <a:spcAft>
                <a:spcPts val="0"/>
              </a:spcAft>
            </a:pPr>
            <a:fld id="{8F13AC2A-0483-4479-8CFA-DAC75916E574}" type="slidenum">
              <a:rPr lang="en-GB">
                <a:solidFill>
                  <a:srgbClr val="484A6B"/>
                </a:solidFill>
                <a:latin typeface="Univers LT Std 57 Cn"/>
                <a:ea typeface="+mn-ea"/>
              </a:rPr>
              <a:pPr defTabSz="755975" fontAlgn="auto">
                <a:spcBef>
                  <a:spcPts val="0"/>
                </a:spcBef>
                <a:spcAft>
                  <a:spcPts val="0"/>
                </a:spcAft>
              </a:pPr>
              <a:t>3</a:t>
            </a:fld>
            <a:endParaRPr lang="en-GB" dirty="0">
              <a:solidFill>
                <a:srgbClr val="484A6B"/>
              </a:solidFill>
              <a:latin typeface="Univers LT Std 57 Cn"/>
              <a:ea typeface="+mn-ea"/>
            </a:endParaRPr>
          </a:p>
        </p:txBody>
      </p:sp>
      <p:pic>
        <p:nvPicPr>
          <p:cNvPr id="13" name="Picture 12" descr="Text&#10;&#10;Description automatically generated with low confidence">
            <a:extLst>
              <a:ext uri="{FF2B5EF4-FFF2-40B4-BE49-F238E27FC236}">
                <a16:creationId xmlns:a16="http://schemas.microsoft.com/office/drawing/2014/main" id="{3EE8DEBF-1C6D-76EC-C098-018FB1E859B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9758" y="1728485"/>
            <a:ext cx="697543" cy="697543"/>
          </a:xfrm>
          <a:prstGeom prst="rect">
            <a:avLst/>
          </a:prstGeom>
        </p:spPr>
      </p:pic>
      <p:sp>
        <p:nvSpPr>
          <p:cNvPr id="14" name="TextBox 13">
            <a:extLst>
              <a:ext uri="{FF2B5EF4-FFF2-40B4-BE49-F238E27FC236}">
                <a16:creationId xmlns:a16="http://schemas.microsoft.com/office/drawing/2014/main" id="{63BAD3C7-ED83-930F-CC37-D5B08F67735E}"/>
              </a:ext>
            </a:extLst>
          </p:cNvPr>
          <p:cNvSpPr txBox="1"/>
          <p:nvPr/>
        </p:nvSpPr>
        <p:spPr>
          <a:xfrm>
            <a:off x="1496896" y="2665186"/>
            <a:ext cx="1108947" cy="448713"/>
          </a:xfrm>
          <a:prstGeom prst="rect">
            <a:avLst/>
          </a:prstGeom>
          <a:noFill/>
        </p:spPr>
        <p:txBody>
          <a:bodyPr wrap="square" rtlCol="0">
            <a:spAutoFit/>
          </a:bodyPr>
          <a:lstStyle/>
          <a:p>
            <a:pPr algn="ctr">
              <a:buClr>
                <a:schemeClr val="tx1">
                  <a:lumMod val="95000"/>
                  <a:lumOff val="5000"/>
                </a:schemeClr>
              </a:buClr>
            </a:pPr>
            <a:r>
              <a:rPr lang="pt-PT" sz="1158" err="1">
                <a:latin typeface="Calibri" panose="020F0502020204030204" pitchFamily="34" charset="0"/>
                <a:cs typeface="Calibri" panose="020F0502020204030204" pitchFamily="34" charset="0"/>
              </a:rPr>
              <a:t>Card</a:t>
            </a:r>
            <a:r>
              <a:rPr lang="pt-PT" sz="1158">
                <a:latin typeface="Calibri" panose="020F0502020204030204" pitchFamily="34" charset="0"/>
                <a:cs typeface="Calibri" panose="020F0502020204030204" pitchFamily="34" charset="0"/>
              </a:rPr>
              <a:t> </a:t>
            </a:r>
            <a:r>
              <a:rPr lang="pt-PT" sz="1158" err="1">
                <a:latin typeface="Calibri" panose="020F0502020204030204" pitchFamily="34" charset="0"/>
                <a:cs typeface="Calibri" panose="020F0502020204030204" pitchFamily="34" charset="0"/>
              </a:rPr>
              <a:t>Issuing</a:t>
            </a:r>
            <a:r>
              <a:rPr lang="pt-PT" sz="1158">
                <a:latin typeface="Calibri" panose="020F0502020204030204" pitchFamily="34" charset="0"/>
                <a:cs typeface="Calibri" panose="020F0502020204030204" pitchFamily="34" charset="0"/>
              </a:rPr>
              <a:t> &amp; </a:t>
            </a:r>
            <a:r>
              <a:rPr lang="pt-PT" sz="1158" err="1">
                <a:latin typeface="Calibri" panose="020F0502020204030204" pitchFamily="34" charset="0"/>
                <a:cs typeface="Calibri" panose="020F0502020204030204" pitchFamily="34" charset="0"/>
              </a:rPr>
              <a:t>Activation</a:t>
            </a:r>
            <a:endParaRPr lang="pt-PT" sz="1158">
              <a:latin typeface="Calibri" panose="020F0502020204030204" pitchFamily="34" charset="0"/>
              <a:cs typeface="Calibri" panose="020F0502020204030204" pitchFamily="34" charset="0"/>
            </a:endParaRPr>
          </a:p>
        </p:txBody>
      </p:sp>
      <p:pic>
        <p:nvPicPr>
          <p:cNvPr id="15" name="Picture 14" descr="Shape&#10;&#10;Description automatically generated with low confidence">
            <a:extLst>
              <a:ext uri="{FF2B5EF4-FFF2-40B4-BE49-F238E27FC236}">
                <a16:creationId xmlns:a16="http://schemas.microsoft.com/office/drawing/2014/main" id="{C93E8C1C-1D09-EB1C-3CC5-E094211BE0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59885" y="1778134"/>
            <a:ext cx="682169" cy="682169"/>
          </a:xfrm>
          <a:prstGeom prst="rect">
            <a:avLst/>
          </a:prstGeom>
        </p:spPr>
      </p:pic>
      <p:pic>
        <p:nvPicPr>
          <p:cNvPr id="16" name="Picture 15" descr="Icon&#10;&#10;Description automatically generated">
            <a:extLst>
              <a:ext uri="{FF2B5EF4-FFF2-40B4-BE49-F238E27FC236}">
                <a16:creationId xmlns:a16="http://schemas.microsoft.com/office/drawing/2014/main" id="{CD80563C-2242-20D1-140B-4C33C68B8FE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49494" y="2210014"/>
            <a:ext cx="354174" cy="354174"/>
          </a:xfrm>
          <a:prstGeom prst="rect">
            <a:avLst/>
          </a:prstGeom>
        </p:spPr>
      </p:pic>
      <p:sp>
        <p:nvSpPr>
          <p:cNvPr id="20" name="Rectangle 19">
            <a:extLst>
              <a:ext uri="{FF2B5EF4-FFF2-40B4-BE49-F238E27FC236}">
                <a16:creationId xmlns:a16="http://schemas.microsoft.com/office/drawing/2014/main" id="{67B45DCA-3E2F-53CC-E63A-5A7F2EFBFB4D}"/>
              </a:ext>
            </a:extLst>
          </p:cNvPr>
          <p:cNvSpPr/>
          <p:nvPr/>
        </p:nvSpPr>
        <p:spPr>
          <a:xfrm>
            <a:off x="1600451" y="2219296"/>
            <a:ext cx="184731" cy="295915"/>
          </a:xfrm>
          <a:prstGeom prst="rect">
            <a:avLst/>
          </a:prstGeom>
        </p:spPr>
        <p:txBody>
          <a:bodyPr wrap="none">
            <a:spAutoFit/>
          </a:bodyPr>
          <a:lstStyle/>
          <a:p>
            <a:endParaRPr lang="pt-PT" sz="1323" b="1">
              <a:solidFill>
                <a:schemeClr val="bg1"/>
              </a:solidFill>
            </a:endParaRPr>
          </a:p>
        </p:txBody>
      </p:sp>
      <p:sp>
        <p:nvSpPr>
          <p:cNvPr id="21" name="Oval 20">
            <a:extLst>
              <a:ext uri="{FF2B5EF4-FFF2-40B4-BE49-F238E27FC236}">
                <a16:creationId xmlns:a16="http://schemas.microsoft.com/office/drawing/2014/main" id="{0D9B3FAD-50E7-74D5-E12D-04F542CC2031}"/>
              </a:ext>
            </a:extLst>
          </p:cNvPr>
          <p:cNvSpPr/>
          <p:nvPr/>
        </p:nvSpPr>
        <p:spPr>
          <a:xfrm>
            <a:off x="3637088" y="2238789"/>
            <a:ext cx="322046" cy="32204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323" b="1" dirty="0">
                <a:solidFill>
                  <a:schemeClr val="bg1"/>
                </a:solidFill>
                <a:latin typeface="Century Gothic" panose="020B0502020202020204" pitchFamily="34" charset="0"/>
              </a:rPr>
              <a:t>2</a:t>
            </a:r>
          </a:p>
        </p:txBody>
      </p:sp>
      <p:sp>
        <p:nvSpPr>
          <p:cNvPr id="23" name="TextBox 22">
            <a:extLst>
              <a:ext uri="{FF2B5EF4-FFF2-40B4-BE49-F238E27FC236}">
                <a16:creationId xmlns:a16="http://schemas.microsoft.com/office/drawing/2014/main" id="{16A1823E-03F1-D5C0-E6E8-F7E0EB94E246}"/>
              </a:ext>
            </a:extLst>
          </p:cNvPr>
          <p:cNvSpPr txBox="1"/>
          <p:nvPr/>
        </p:nvSpPr>
        <p:spPr>
          <a:xfrm>
            <a:off x="3610027" y="2718010"/>
            <a:ext cx="1108948" cy="448713"/>
          </a:xfrm>
          <a:prstGeom prst="rect">
            <a:avLst/>
          </a:prstGeom>
          <a:noFill/>
        </p:spPr>
        <p:txBody>
          <a:bodyPr wrap="square" rtlCol="0">
            <a:spAutoFit/>
          </a:bodyPr>
          <a:lstStyle/>
          <a:p>
            <a:pPr algn="ctr">
              <a:buClr>
                <a:schemeClr val="tx1">
                  <a:lumMod val="95000"/>
                  <a:lumOff val="5000"/>
                </a:schemeClr>
              </a:buClr>
            </a:pPr>
            <a:r>
              <a:rPr lang="en-US" sz="1158" dirty="0">
                <a:latin typeface="Calibri" panose="020F0502020204030204" pitchFamily="34" charset="0"/>
                <a:cs typeface="Calibri" panose="020F0502020204030204" pitchFamily="34" charset="0"/>
              </a:rPr>
              <a:t>Authorization &amp; Cashback</a:t>
            </a:r>
          </a:p>
        </p:txBody>
      </p:sp>
      <p:sp>
        <p:nvSpPr>
          <p:cNvPr id="24" name="Oval 23">
            <a:extLst>
              <a:ext uri="{FF2B5EF4-FFF2-40B4-BE49-F238E27FC236}">
                <a16:creationId xmlns:a16="http://schemas.microsoft.com/office/drawing/2014/main" id="{210A69C0-2D7B-B56F-6052-B5AE79A2DF8A}"/>
              </a:ext>
            </a:extLst>
          </p:cNvPr>
          <p:cNvSpPr/>
          <p:nvPr/>
        </p:nvSpPr>
        <p:spPr>
          <a:xfrm>
            <a:off x="1611968" y="2210246"/>
            <a:ext cx="322046" cy="32204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323" b="1" dirty="0">
                <a:solidFill>
                  <a:schemeClr val="bg1"/>
                </a:solidFill>
                <a:latin typeface="Century Gothic" panose="020B0502020202020204" pitchFamily="34" charset="0"/>
              </a:rPr>
              <a:t>1</a:t>
            </a:r>
          </a:p>
        </p:txBody>
      </p:sp>
      <p:sp>
        <p:nvSpPr>
          <p:cNvPr id="25" name="TextBox 24">
            <a:extLst>
              <a:ext uri="{FF2B5EF4-FFF2-40B4-BE49-F238E27FC236}">
                <a16:creationId xmlns:a16="http://schemas.microsoft.com/office/drawing/2014/main" id="{2CF1212F-C4C2-E561-4409-DE087A78277C}"/>
              </a:ext>
            </a:extLst>
          </p:cNvPr>
          <p:cNvSpPr txBox="1"/>
          <p:nvPr/>
        </p:nvSpPr>
        <p:spPr>
          <a:xfrm>
            <a:off x="7763799" y="2687768"/>
            <a:ext cx="1071681" cy="448713"/>
          </a:xfrm>
          <a:prstGeom prst="rect">
            <a:avLst/>
          </a:prstGeom>
          <a:noFill/>
        </p:spPr>
        <p:txBody>
          <a:bodyPr wrap="square" rtlCol="0">
            <a:spAutoFit/>
          </a:bodyPr>
          <a:lstStyle/>
          <a:p>
            <a:pPr algn="ctr">
              <a:buClr>
                <a:schemeClr val="tx1">
                  <a:lumMod val="95000"/>
                  <a:lumOff val="5000"/>
                </a:schemeClr>
              </a:buClr>
            </a:pPr>
            <a:r>
              <a:rPr lang="en-US" sz="1158" dirty="0">
                <a:latin typeface="Calibri" panose="020F0502020204030204" pitchFamily="34" charset="0"/>
                <a:cs typeface="Calibri" panose="020F0502020204030204" pitchFamily="34" charset="0"/>
              </a:rPr>
              <a:t>Cancelation &amp;</a:t>
            </a:r>
          </a:p>
          <a:p>
            <a:pPr algn="ctr">
              <a:buClr>
                <a:schemeClr val="tx1">
                  <a:lumMod val="95000"/>
                  <a:lumOff val="5000"/>
                </a:schemeClr>
              </a:buClr>
            </a:pPr>
            <a:r>
              <a:rPr lang="en-US" sz="1158" dirty="0">
                <a:latin typeface="Calibri" panose="020F0502020204030204" pitchFamily="34" charset="0"/>
                <a:cs typeface="Calibri" panose="020F0502020204030204" pitchFamily="34" charset="0"/>
              </a:rPr>
              <a:t>Retention</a:t>
            </a:r>
          </a:p>
        </p:txBody>
      </p:sp>
      <p:pic>
        <p:nvPicPr>
          <p:cNvPr id="26" name="Picture 4" descr="Cancelamento de serviços - Portal do Consumidor">
            <a:extLst>
              <a:ext uri="{FF2B5EF4-FFF2-40B4-BE49-F238E27FC236}">
                <a16:creationId xmlns:a16="http://schemas.microsoft.com/office/drawing/2014/main" id="{F0F43C5D-D998-5D78-AB93-E423BB6D03F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83793" y="1728486"/>
            <a:ext cx="877057" cy="781243"/>
          </a:xfrm>
          <a:prstGeom prst="rect">
            <a:avLst/>
          </a:prstGeom>
          <a:noFill/>
          <a:extLst>
            <a:ext uri="{909E8E84-426E-40DD-AFC4-6F175D3DCCD1}">
              <a14:hiddenFill xmlns:a14="http://schemas.microsoft.com/office/drawing/2010/main">
                <a:solidFill>
                  <a:srgbClr val="FFFFFF"/>
                </a:solidFill>
              </a14:hiddenFill>
            </a:ext>
          </a:extLst>
        </p:spPr>
      </p:pic>
      <p:sp>
        <p:nvSpPr>
          <p:cNvPr id="27" name="Oval 26">
            <a:extLst>
              <a:ext uri="{FF2B5EF4-FFF2-40B4-BE49-F238E27FC236}">
                <a16:creationId xmlns:a16="http://schemas.microsoft.com/office/drawing/2014/main" id="{98F1A889-7A77-6BB5-DBDA-2AC533CEAB98}"/>
              </a:ext>
            </a:extLst>
          </p:cNvPr>
          <p:cNvSpPr/>
          <p:nvPr/>
        </p:nvSpPr>
        <p:spPr>
          <a:xfrm>
            <a:off x="7721613" y="2230752"/>
            <a:ext cx="322046" cy="32204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323" b="1" dirty="0">
                <a:solidFill>
                  <a:schemeClr val="bg1"/>
                </a:solidFill>
                <a:latin typeface="Century Gothic" panose="020B0502020202020204" pitchFamily="34" charset="0"/>
              </a:rPr>
              <a:t>4</a:t>
            </a:r>
          </a:p>
        </p:txBody>
      </p:sp>
      <p:sp>
        <p:nvSpPr>
          <p:cNvPr id="29" name="Rechteck 43">
            <a:extLst>
              <a:ext uri="{FF2B5EF4-FFF2-40B4-BE49-F238E27FC236}">
                <a16:creationId xmlns:a16="http://schemas.microsoft.com/office/drawing/2014/main" id="{75D48CEE-DCF3-F61A-B603-CF5F77D2323E}"/>
              </a:ext>
            </a:extLst>
          </p:cNvPr>
          <p:cNvSpPr txBox="1"/>
          <p:nvPr/>
        </p:nvSpPr>
        <p:spPr>
          <a:xfrm>
            <a:off x="253076" y="3744337"/>
            <a:ext cx="1041797" cy="218185"/>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766" tIns="29766" rIns="29766" bIns="29766" anchor="ctr">
            <a:noAutofit/>
          </a:bodyPr>
          <a:lstStyle>
            <a:lvl1pPr algn="l">
              <a:lnSpc>
                <a:spcPct val="100000"/>
              </a:lnSpc>
              <a:defRPr sz="1100"/>
            </a:lvl1pPr>
          </a:lstStyle>
          <a:p>
            <a:pPr hangingPunct="0">
              <a:lnSpc>
                <a:spcPts val="1356"/>
              </a:lnSpc>
              <a:defRPr/>
            </a:pPr>
            <a:r>
              <a:rPr lang="en-US" sz="992" b="1" kern="0" dirty="0">
                <a:solidFill>
                  <a:srgbClr val="000000"/>
                </a:solidFill>
                <a:latin typeface="Century Gothic"/>
                <a:sym typeface="Century Gothic"/>
              </a:rPr>
              <a:t>Tiago Vilaverde</a:t>
            </a:r>
          </a:p>
        </p:txBody>
      </p:sp>
      <p:sp>
        <p:nvSpPr>
          <p:cNvPr id="30" name="TextBox 29">
            <a:extLst>
              <a:ext uri="{FF2B5EF4-FFF2-40B4-BE49-F238E27FC236}">
                <a16:creationId xmlns:a16="http://schemas.microsoft.com/office/drawing/2014/main" id="{B633A014-0A08-CCCE-D62C-95ABA15C4332}"/>
              </a:ext>
            </a:extLst>
          </p:cNvPr>
          <p:cNvSpPr txBox="1"/>
          <p:nvPr/>
        </p:nvSpPr>
        <p:spPr>
          <a:xfrm>
            <a:off x="-9055" y="3895642"/>
            <a:ext cx="1609506" cy="646331"/>
          </a:xfrm>
          <a:prstGeom prst="rect">
            <a:avLst/>
          </a:prstGeom>
          <a:noFill/>
        </p:spPr>
        <p:txBody>
          <a:bodyPr wrap="square" rtlCol="0">
            <a:spAutoFit/>
          </a:bodyPr>
          <a:lstStyle/>
          <a:p>
            <a:pPr defTabSz="756026" fontAlgn="auto">
              <a:spcBef>
                <a:spcPts val="0"/>
              </a:spcBef>
              <a:spcAft>
                <a:spcPts val="0"/>
              </a:spcAft>
              <a:buClr>
                <a:srgbClr val="11133B">
                  <a:lumMod val="95000"/>
                  <a:lumOff val="5000"/>
                </a:srgbClr>
              </a:buClr>
              <a:defRPr/>
            </a:pPr>
            <a:r>
              <a:rPr lang="en-AU" dirty="0">
                <a:solidFill>
                  <a:srgbClr val="11133B"/>
                </a:solidFill>
                <a:latin typeface="Calibri" panose="020F0502020204030204" pitchFamily="34" charset="0"/>
                <a:ea typeface="+mn-ea"/>
                <a:cs typeface="Calibri" panose="020F0502020204030204" pitchFamily="34" charset="0"/>
              </a:rPr>
              <a:t>Account Manager</a:t>
            </a:r>
          </a:p>
        </p:txBody>
      </p:sp>
      <p:sp>
        <p:nvSpPr>
          <p:cNvPr id="31" name="Rechteck 43">
            <a:extLst>
              <a:ext uri="{FF2B5EF4-FFF2-40B4-BE49-F238E27FC236}">
                <a16:creationId xmlns:a16="http://schemas.microsoft.com/office/drawing/2014/main" id="{BE889364-D4EC-F4EA-F6F6-A06BB9981327}"/>
              </a:ext>
            </a:extLst>
          </p:cNvPr>
          <p:cNvSpPr txBox="1"/>
          <p:nvPr/>
        </p:nvSpPr>
        <p:spPr>
          <a:xfrm>
            <a:off x="2710259" y="2820857"/>
            <a:ext cx="849305" cy="231002"/>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766" tIns="29766" rIns="29766" bIns="29766" anchor="ctr">
            <a:noAutofit/>
          </a:bodyPr>
          <a:lstStyle>
            <a:lvl1pPr algn="l">
              <a:lnSpc>
                <a:spcPct val="100000"/>
              </a:lnSpc>
              <a:defRPr sz="1100"/>
            </a:lvl1pPr>
          </a:lstStyle>
          <a:p>
            <a:pPr defTabSz="756026" fontAlgn="auto" hangingPunct="0">
              <a:lnSpc>
                <a:spcPts val="1356"/>
              </a:lnSpc>
              <a:spcBef>
                <a:spcPts val="0"/>
              </a:spcBef>
              <a:spcAft>
                <a:spcPts val="0"/>
              </a:spcAft>
              <a:defRPr/>
            </a:pPr>
            <a:r>
              <a:rPr lang="en-US" sz="992" b="1" kern="0">
                <a:solidFill>
                  <a:srgbClr val="000000"/>
                </a:solidFill>
                <a:latin typeface="Century Gothic"/>
                <a:ea typeface="+mn-ea"/>
                <a:sym typeface="Century Gothic"/>
              </a:rPr>
              <a:t>Paullus Lima</a:t>
            </a:r>
          </a:p>
        </p:txBody>
      </p:sp>
      <p:pic>
        <p:nvPicPr>
          <p:cNvPr id="34" name="Picture 33" descr="A person wearing glasses&#10;&#10;Description automatically generated with medium confidence">
            <a:extLst>
              <a:ext uri="{FF2B5EF4-FFF2-40B4-BE49-F238E27FC236}">
                <a16:creationId xmlns:a16="http://schemas.microsoft.com/office/drawing/2014/main" id="{2F6247D8-D79D-3887-5CB7-E24E627239C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3285" r="22238" b="25924"/>
          <a:stretch/>
        </p:blipFill>
        <p:spPr>
          <a:xfrm>
            <a:off x="2541480" y="1755885"/>
            <a:ext cx="1092669" cy="1023663"/>
          </a:xfrm>
          <a:prstGeom prst="rect">
            <a:avLst/>
          </a:prstGeom>
        </p:spPr>
      </p:pic>
      <p:sp>
        <p:nvSpPr>
          <p:cNvPr id="35" name="Rechteck 43">
            <a:extLst>
              <a:ext uri="{FF2B5EF4-FFF2-40B4-BE49-F238E27FC236}">
                <a16:creationId xmlns:a16="http://schemas.microsoft.com/office/drawing/2014/main" id="{0E1A39D8-EE6A-90C7-CE5F-06DBB4C86DB5}"/>
              </a:ext>
            </a:extLst>
          </p:cNvPr>
          <p:cNvSpPr txBox="1"/>
          <p:nvPr/>
        </p:nvSpPr>
        <p:spPr>
          <a:xfrm>
            <a:off x="8944768" y="2760441"/>
            <a:ext cx="1044239" cy="309878"/>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766" tIns="29766" rIns="29766" bIns="29766" anchor="ctr">
            <a:noAutofit/>
          </a:bodyPr>
          <a:lstStyle>
            <a:lvl1pPr algn="l">
              <a:lnSpc>
                <a:spcPct val="100000"/>
              </a:lnSpc>
              <a:defRPr sz="1100"/>
            </a:lvl1pPr>
          </a:lstStyle>
          <a:p>
            <a:pPr defTabSz="756026" fontAlgn="auto" hangingPunct="0">
              <a:lnSpc>
                <a:spcPts val="1356"/>
              </a:lnSpc>
              <a:spcBef>
                <a:spcPts val="0"/>
              </a:spcBef>
              <a:spcAft>
                <a:spcPts val="0"/>
              </a:spcAft>
              <a:defRPr/>
            </a:pPr>
            <a:r>
              <a:rPr lang="en-US" sz="992" b="1" kern="0" dirty="0">
                <a:solidFill>
                  <a:srgbClr val="000000"/>
                </a:solidFill>
                <a:latin typeface="Century Gothic"/>
                <a:sym typeface="Century Gothic"/>
              </a:rPr>
              <a:t>Vera Ribeiro</a:t>
            </a:r>
          </a:p>
        </p:txBody>
      </p:sp>
      <p:sp>
        <p:nvSpPr>
          <p:cNvPr id="37" name="Rechteck 43">
            <a:extLst>
              <a:ext uri="{FF2B5EF4-FFF2-40B4-BE49-F238E27FC236}">
                <a16:creationId xmlns:a16="http://schemas.microsoft.com/office/drawing/2014/main" id="{4E537CFC-5383-ACE9-7C20-427FA5D496F1}"/>
              </a:ext>
            </a:extLst>
          </p:cNvPr>
          <p:cNvSpPr txBox="1"/>
          <p:nvPr/>
        </p:nvSpPr>
        <p:spPr>
          <a:xfrm>
            <a:off x="4706172" y="2755110"/>
            <a:ext cx="1071681" cy="356122"/>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766" tIns="29766" rIns="29766" bIns="29766" anchor="ctr">
            <a:noAutofit/>
          </a:bodyPr>
          <a:lstStyle>
            <a:lvl1pPr algn="l">
              <a:lnSpc>
                <a:spcPct val="100000"/>
              </a:lnSpc>
              <a:defRPr sz="1100"/>
            </a:lvl1pPr>
          </a:lstStyle>
          <a:p>
            <a:pPr defTabSz="756026" fontAlgn="auto" hangingPunct="0">
              <a:lnSpc>
                <a:spcPts val="1356"/>
              </a:lnSpc>
              <a:spcBef>
                <a:spcPts val="0"/>
              </a:spcBef>
              <a:spcAft>
                <a:spcPts val="0"/>
              </a:spcAft>
              <a:defRPr/>
            </a:pPr>
            <a:r>
              <a:rPr lang="en-US" sz="992" b="1" kern="0" dirty="0">
                <a:solidFill>
                  <a:srgbClr val="000000"/>
                </a:solidFill>
                <a:latin typeface="Century Gothic"/>
                <a:ea typeface="+mn-ea"/>
                <a:sym typeface="Century Gothic"/>
              </a:rPr>
              <a:t>Vitor Carneiro</a:t>
            </a:r>
          </a:p>
        </p:txBody>
      </p:sp>
      <p:pic>
        <p:nvPicPr>
          <p:cNvPr id="38" name="Picture 37" descr="A person with his arms crossed&#10;&#10;Description automatically generated">
            <a:extLst>
              <a:ext uri="{FF2B5EF4-FFF2-40B4-BE49-F238E27FC236}">
                <a16:creationId xmlns:a16="http://schemas.microsoft.com/office/drawing/2014/main" id="{1CCC467A-0E6E-45D5-779A-A8D25B4F462E}"/>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32357" r="25019" b="27496"/>
          <a:stretch/>
        </p:blipFill>
        <p:spPr>
          <a:xfrm>
            <a:off x="4605020" y="1798290"/>
            <a:ext cx="993819" cy="950910"/>
          </a:xfrm>
          <a:prstGeom prst="rect">
            <a:avLst/>
          </a:prstGeom>
        </p:spPr>
      </p:pic>
      <p:sp>
        <p:nvSpPr>
          <p:cNvPr id="59" name="Rechteck 43">
            <a:extLst>
              <a:ext uri="{FF2B5EF4-FFF2-40B4-BE49-F238E27FC236}">
                <a16:creationId xmlns:a16="http://schemas.microsoft.com/office/drawing/2014/main" id="{ED2F783D-65D2-2B17-BCDB-4F33B66BBA80}"/>
              </a:ext>
            </a:extLst>
          </p:cNvPr>
          <p:cNvSpPr txBox="1"/>
          <p:nvPr/>
        </p:nvSpPr>
        <p:spPr>
          <a:xfrm>
            <a:off x="4215721" y="4336924"/>
            <a:ext cx="587305" cy="439916"/>
          </a:xfrm>
          <a:prstGeom prst="rect">
            <a:avLst/>
          </a:prstGeom>
          <a:no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9766" tIns="29766" rIns="29766" bIns="29766" anchor="ctr">
            <a:noAutofit/>
          </a:bodyPr>
          <a:lstStyle>
            <a:lvl1pPr algn="l">
              <a:lnSpc>
                <a:spcPct val="100000"/>
              </a:lnSpc>
              <a:defRPr sz="1100"/>
            </a:lvl1pPr>
          </a:lstStyle>
          <a:p>
            <a:pPr algn="ctr" defTabSz="756026" fontAlgn="auto" hangingPunct="0">
              <a:lnSpc>
                <a:spcPts val="1356"/>
              </a:lnSpc>
              <a:spcBef>
                <a:spcPts val="0"/>
              </a:spcBef>
              <a:spcAft>
                <a:spcPts val="0"/>
              </a:spcAft>
              <a:defRPr/>
            </a:pPr>
            <a:r>
              <a:rPr lang="en-US" sz="909" kern="0" dirty="0">
                <a:solidFill>
                  <a:srgbClr val="000000"/>
                </a:solidFill>
                <a:latin typeface="Century Gothic"/>
                <a:ea typeface="+mn-ea"/>
                <a:sym typeface="Century Gothic"/>
              </a:rPr>
              <a:t>Daniel Almeida</a:t>
            </a:r>
          </a:p>
        </p:txBody>
      </p:sp>
      <p:sp>
        <p:nvSpPr>
          <p:cNvPr id="81" name="Rechteck 43">
            <a:extLst>
              <a:ext uri="{FF2B5EF4-FFF2-40B4-BE49-F238E27FC236}">
                <a16:creationId xmlns:a16="http://schemas.microsoft.com/office/drawing/2014/main" id="{E79F3C53-ACE9-268F-2B0A-861670148414}"/>
              </a:ext>
            </a:extLst>
          </p:cNvPr>
          <p:cNvSpPr txBox="1"/>
          <p:nvPr/>
        </p:nvSpPr>
        <p:spPr>
          <a:xfrm>
            <a:off x="5367711" y="4357629"/>
            <a:ext cx="697268" cy="439916"/>
          </a:xfrm>
          <a:prstGeom prst="rect">
            <a:avLst/>
          </a:prstGeom>
          <a:no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9766" tIns="29766" rIns="29766" bIns="29766" anchor="ctr">
            <a:noAutofit/>
          </a:bodyPr>
          <a:lstStyle>
            <a:lvl1pPr algn="l">
              <a:lnSpc>
                <a:spcPct val="100000"/>
              </a:lnSpc>
              <a:defRPr sz="1100"/>
            </a:lvl1pPr>
          </a:lstStyle>
          <a:p>
            <a:pPr algn="ctr" defTabSz="756026" fontAlgn="auto" hangingPunct="0">
              <a:lnSpc>
                <a:spcPts val="1356"/>
              </a:lnSpc>
              <a:spcBef>
                <a:spcPts val="0"/>
              </a:spcBef>
              <a:spcAft>
                <a:spcPts val="0"/>
              </a:spcAft>
              <a:defRPr/>
            </a:pPr>
            <a:r>
              <a:rPr lang="en-US" sz="909" kern="0" dirty="0">
                <a:solidFill>
                  <a:srgbClr val="000000"/>
                </a:solidFill>
                <a:latin typeface="Century Gothic"/>
                <a:ea typeface="+mn-ea"/>
                <a:sym typeface="Century Gothic"/>
              </a:rPr>
              <a:t>Miguel Teixeira</a:t>
            </a:r>
          </a:p>
        </p:txBody>
      </p:sp>
      <p:sp>
        <p:nvSpPr>
          <p:cNvPr id="91" name="Rechteck 43">
            <a:extLst>
              <a:ext uri="{FF2B5EF4-FFF2-40B4-BE49-F238E27FC236}">
                <a16:creationId xmlns:a16="http://schemas.microsoft.com/office/drawing/2014/main" id="{2CF6E9C7-6440-7693-6407-0E2714DF24AC}"/>
              </a:ext>
            </a:extLst>
          </p:cNvPr>
          <p:cNvSpPr txBox="1"/>
          <p:nvPr/>
        </p:nvSpPr>
        <p:spPr>
          <a:xfrm>
            <a:off x="2876837" y="4452769"/>
            <a:ext cx="921616" cy="237990"/>
          </a:xfrm>
          <a:prstGeom prst="rect">
            <a:avLst/>
          </a:prstGeom>
          <a:no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9766" tIns="29766" rIns="29766" bIns="29766" anchor="ctr">
            <a:noAutofit/>
          </a:bodyPr>
          <a:lstStyle>
            <a:lvl1pPr algn="l">
              <a:lnSpc>
                <a:spcPct val="100000"/>
              </a:lnSpc>
              <a:defRPr sz="1100"/>
            </a:lvl1pPr>
          </a:lstStyle>
          <a:p>
            <a:pPr algn="ctr">
              <a:lnSpc>
                <a:spcPts val="1355"/>
              </a:lnSpc>
              <a:defRPr/>
            </a:pPr>
            <a:r>
              <a:rPr lang="en-US" sz="909" kern="0" dirty="0">
                <a:solidFill>
                  <a:srgbClr val="000000"/>
                </a:solidFill>
                <a:latin typeface="Century Gothic"/>
                <a:sym typeface="Century Gothic"/>
              </a:rPr>
              <a:t>Ana Sofia </a:t>
            </a:r>
          </a:p>
          <a:p>
            <a:pPr algn="ctr">
              <a:lnSpc>
                <a:spcPts val="1355"/>
              </a:lnSpc>
              <a:defRPr/>
            </a:pPr>
            <a:r>
              <a:rPr lang="en-US" sz="909" kern="0" dirty="0">
                <a:solidFill>
                  <a:srgbClr val="000000"/>
                </a:solidFill>
                <a:latin typeface="Century Gothic"/>
                <a:sym typeface="Century Gothic"/>
              </a:rPr>
              <a:t>Cruz</a:t>
            </a:r>
            <a:endParaRPr lang="pt-PT" sz="909" dirty="0">
              <a:ea typeface="+mn-ea"/>
            </a:endParaRPr>
          </a:p>
        </p:txBody>
      </p:sp>
      <p:sp>
        <p:nvSpPr>
          <p:cNvPr id="101" name="Rectangle 100">
            <a:extLst>
              <a:ext uri="{FF2B5EF4-FFF2-40B4-BE49-F238E27FC236}">
                <a16:creationId xmlns:a16="http://schemas.microsoft.com/office/drawing/2014/main" id="{039F2E3D-FDDD-7550-8CE0-975E2F975365}"/>
              </a:ext>
            </a:extLst>
          </p:cNvPr>
          <p:cNvSpPr/>
          <p:nvPr/>
        </p:nvSpPr>
        <p:spPr>
          <a:xfrm>
            <a:off x="1474680" y="1634167"/>
            <a:ext cx="8514327" cy="3178143"/>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pt-PT"/>
          </a:p>
        </p:txBody>
      </p:sp>
      <p:pic>
        <p:nvPicPr>
          <p:cNvPr id="7" name="Picture 6" descr="Shape&#10;&#10;Description automatically generated with low confidence">
            <a:extLst>
              <a:ext uri="{FF2B5EF4-FFF2-40B4-BE49-F238E27FC236}">
                <a16:creationId xmlns:a16="http://schemas.microsoft.com/office/drawing/2014/main" id="{FFE92C99-57F5-E125-7F1B-C9FB6C24224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5849026" y="1859470"/>
            <a:ext cx="616698" cy="616698"/>
          </a:xfrm>
          <a:prstGeom prst="rect">
            <a:avLst/>
          </a:prstGeom>
        </p:spPr>
      </p:pic>
      <p:pic>
        <p:nvPicPr>
          <p:cNvPr id="8" name="Picture 7" descr="Qr code&#10;&#10;Description automatically generated">
            <a:extLst>
              <a:ext uri="{FF2B5EF4-FFF2-40B4-BE49-F238E27FC236}">
                <a16:creationId xmlns:a16="http://schemas.microsoft.com/office/drawing/2014/main" id="{BE229D08-E8DF-4FAD-519B-8C050E26CB1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119417" y="1740393"/>
            <a:ext cx="554691" cy="554691"/>
          </a:xfrm>
          <a:prstGeom prst="rect">
            <a:avLst/>
          </a:prstGeom>
        </p:spPr>
      </p:pic>
      <p:sp>
        <p:nvSpPr>
          <p:cNvPr id="9" name="TextBox 8">
            <a:extLst>
              <a:ext uri="{FF2B5EF4-FFF2-40B4-BE49-F238E27FC236}">
                <a16:creationId xmlns:a16="http://schemas.microsoft.com/office/drawing/2014/main" id="{9E1E3439-2760-7F80-042B-04C6DCC471EE}"/>
              </a:ext>
            </a:extLst>
          </p:cNvPr>
          <p:cNvSpPr txBox="1"/>
          <p:nvPr/>
        </p:nvSpPr>
        <p:spPr>
          <a:xfrm>
            <a:off x="5531730" y="2679113"/>
            <a:ext cx="1257793" cy="448713"/>
          </a:xfrm>
          <a:prstGeom prst="rect">
            <a:avLst/>
          </a:prstGeom>
          <a:noFill/>
        </p:spPr>
        <p:txBody>
          <a:bodyPr wrap="square" rtlCol="0">
            <a:spAutoFit/>
          </a:bodyPr>
          <a:lstStyle/>
          <a:p>
            <a:pPr algn="ctr">
              <a:buClr>
                <a:schemeClr val="tx1">
                  <a:lumMod val="95000"/>
                  <a:lumOff val="5000"/>
                </a:schemeClr>
              </a:buClr>
            </a:pPr>
            <a:r>
              <a:rPr lang="en-US" sz="1158" dirty="0">
                <a:latin typeface="Calibri" panose="020F0502020204030204" pitchFamily="34" charset="0"/>
                <a:cs typeface="Calibri" panose="020F0502020204030204" pitchFamily="34" charset="0"/>
              </a:rPr>
              <a:t>Statement &amp; Billing </a:t>
            </a:r>
          </a:p>
        </p:txBody>
      </p:sp>
      <p:sp>
        <p:nvSpPr>
          <p:cNvPr id="10" name="Oval 9">
            <a:extLst>
              <a:ext uri="{FF2B5EF4-FFF2-40B4-BE49-F238E27FC236}">
                <a16:creationId xmlns:a16="http://schemas.microsoft.com/office/drawing/2014/main" id="{96D558BA-E001-8895-4BDD-412EA786F0B8}"/>
              </a:ext>
            </a:extLst>
          </p:cNvPr>
          <p:cNvSpPr/>
          <p:nvPr/>
        </p:nvSpPr>
        <p:spPr>
          <a:xfrm>
            <a:off x="5645472" y="2216579"/>
            <a:ext cx="322046" cy="32204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323" b="1" dirty="0">
                <a:solidFill>
                  <a:schemeClr val="bg1"/>
                </a:solidFill>
                <a:latin typeface="Century Gothic" panose="020B0502020202020204" pitchFamily="34" charset="0"/>
              </a:rPr>
              <a:t>3</a:t>
            </a:r>
          </a:p>
        </p:txBody>
      </p:sp>
      <p:sp>
        <p:nvSpPr>
          <p:cNvPr id="11" name="Rechteck 43">
            <a:extLst>
              <a:ext uri="{FF2B5EF4-FFF2-40B4-BE49-F238E27FC236}">
                <a16:creationId xmlns:a16="http://schemas.microsoft.com/office/drawing/2014/main" id="{E5BB393E-32F2-EA2E-D93D-6825ABF94EFC}"/>
              </a:ext>
            </a:extLst>
          </p:cNvPr>
          <p:cNvSpPr txBox="1"/>
          <p:nvPr/>
        </p:nvSpPr>
        <p:spPr>
          <a:xfrm>
            <a:off x="6711824" y="2808456"/>
            <a:ext cx="921616" cy="236284"/>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766" tIns="29766" rIns="29766" bIns="29766" anchor="ctr">
            <a:noAutofit/>
          </a:bodyPr>
          <a:lstStyle>
            <a:lvl1pPr algn="l">
              <a:lnSpc>
                <a:spcPct val="100000"/>
              </a:lnSpc>
              <a:defRPr sz="1100"/>
            </a:lvl1pPr>
          </a:lstStyle>
          <a:p>
            <a:pPr defTabSz="756026" fontAlgn="auto" hangingPunct="0">
              <a:lnSpc>
                <a:spcPts val="1356"/>
              </a:lnSpc>
              <a:spcBef>
                <a:spcPts val="0"/>
              </a:spcBef>
              <a:spcAft>
                <a:spcPts val="0"/>
              </a:spcAft>
              <a:defRPr/>
            </a:pPr>
            <a:r>
              <a:rPr lang="en-US" sz="992" b="1" kern="0">
                <a:solidFill>
                  <a:srgbClr val="000000"/>
                </a:solidFill>
                <a:latin typeface="Century Gothic"/>
                <a:ea typeface="+mn-ea"/>
                <a:sym typeface="Century Gothic"/>
              </a:rPr>
              <a:t>Ana Nogueira</a:t>
            </a:r>
          </a:p>
        </p:txBody>
      </p:sp>
      <p:pic>
        <p:nvPicPr>
          <p:cNvPr id="12" name="Picture 11">
            <a:extLst>
              <a:ext uri="{FF2B5EF4-FFF2-40B4-BE49-F238E27FC236}">
                <a16:creationId xmlns:a16="http://schemas.microsoft.com/office/drawing/2014/main" id="{B40EFB85-E8DE-6447-B34A-F7D5D1FE805E}"/>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31975" r="25021" b="30806"/>
          <a:stretch/>
        </p:blipFill>
        <p:spPr>
          <a:xfrm>
            <a:off x="6589122" y="1751873"/>
            <a:ext cx="1131102" cy="1023708"/>
          </a:xfrm>
          <a:prstGeom prst="rect">
            <a:avLst/>
          </a:prstGeom>
        </p:spPr>
      </p:pic>
      <p:sp>
        <p:nvSpPr>
          <p:cNvPr id="17" name="Rechteck 43">
            <a:extLst>
              <a:ext uri="{FF2B5EF4-FFF2-40B4-BE49-F238E27FC236}">
                <a16:creationId xmlns:a16="http://schemas.microsoft.com/office/drawing/2014/main" id="{1A6060EE-5EE1-C653-21A7-92264B0EB185}"/>
              </a:ext>
            </a:extLst>
          </p:cNvPr>
          <p:cNvSpPr txBox="1"/>
          <p:nvPr/>
        </p:nvSpPr>
        <p:spPr>
          <a:xfrm>
            <a:off x="6491757" y="4368912"/>
            <a:ext cx="697268" cy="439916"/>
          </a:xfrm>
          <a:prstGeom prst="rect">
            <a:avLst/>
          </a:prstGeom>
          <a:no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9766" tIns="29766" rIns="29766" bIns="29766" anchor="ctr">
            <a:noAutofit/>
          </a:bodyPr>
          <a:lstStyle>
            <a:lvl1pPr algn="l">
              <a:lnSpc>
                <a:spcPct val="100000"/>
              </a:lnSpc>
              <a:defRPr sz="1100"/>
            </a:lvl1pPr>
          </a:lstStyle>
          <a:p>
            <a:pPr algn="ctr" defTabSz="756026" fontAlgn="auto" hangingPunct="0">
              <a:lnSpc>
                <a:spcPts val="1356"/>
              </a:lnSpc>
              <a:spcBef>
                <a:spcPts val="0"/>
              </a:spcBef>
              <a:spcAft>
                <a:spcPts val="0"/>
              </a:spcAft>
              <a:defRPr/>
            </a:pPr>
            <a:r>
              <a:rPr lang="en-US" sz="909" kern="0" dirty="0">
                <a:solidFill>
                  <a:srgbClr val="000000"/>
                </a:solidFill>
                <a:latin typeface="Century Gothic"/>
                <a:ea typeface="+mn-ea"/>
                <a:sym typeface="Century Gothic"/>
              </a:rPr>
              <a:t>Catarina Nunes</a:t>
            </a:r>
          </a:p>
        </p:txBody>
      </p:sp>
      <p:sp>
        <p:nvSpPr>
          <p:cNvPr id="18" name="Rechteck 43">
            <a:extLst>
              <a:ext uri="{FF2B5EF4-FFF2-40B4-BE49-F238E27FC236}">
                <a16:creationId xmlns:a16="http://schemas.microsoft.com/office/drawing/2014/main" id="{3901B8AA-9CF5-F6A4-73EA-61492DA6518A}"/>
              </a:ext>
            </a:extLst>
          </p:cNvPr>
          <p:cNvSpPr txBox="1"/>
          <p:nvPr/>
        </p:nvSpPr>
        <p:spPr>
          <a:xfrm>
            <a:off x="7671611" y="4351806"/>
            <a:ext cx="697268" cy="439916"/>
          </a:xfrm>
          <a:prstGeom prst="rect">
            <a:avLst/>
          </a:prstGeom>
          <a:no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9766" tIns="29766" rIns="29766" bIns="29766" anchor="ctr">
            <a:noAutofit/>
          </a:bodyPr>
          <a:lstStyle>
            <a:lvl1pPr algn="l">
              <a:lnSpc>
                <a:spcPct val="100000"/>
              </a:lnSpc>
              <a:defRPr sz="1100"/>
            </a:lvl1pPr>
          </a:lstStyle>
          <a:p>
            <a:pPr algn="ctr" defTabSz="756026" fontAlgn="auto" hangingPunct="0">
              <a:lnSpc>
                <a:spcPts val="1356"/>
              </a:lnSpc>
              <a:spcBef>
                <a:spcPts val="0"/>
              </a:spcBef>
              <a:spcAft>
                <a:spcPts val="0"/>
              </a:spcAft>
              <a:defRPr/>
            </a:pPr>
            <a:r>
              <a:rPr lang="en-US" sz="909" kern="0" dirty="0">
                <a:solidFill>
                  <a:srgbClr val="000000"/>
                </a:solidFill>
                <a:latin typeface="Century Gothic"/>
                <a:ea typeface="+mn-ea"/>
                <a:sym typeface="Century Gothic"/>
              </a:rPr>
              <a:t>Mariana Magalhães</a:t>
            </a:r>
          </a:p>
        </p:txBody>
      </p:sp>
      <p:pic>
        <p:nvPicPr>
          <p:cNvPr id="5" name="Imagem 4" descr="Uma imagem com vestuário, Cara humana, sorrir, pessoa&#10;&#10;Os conteúdos gerados por IA podem estar incorretos.">
            <a:extLst>
              <a:ext uri="{FF2B5EF4-FFF2-40B4-BE49-F238E27FC236}">
                <a16:creationId xmlns:a16="http://schemas.microsoft.com/office/drawing/2014/main" id="{64BA1949-6270-0E7E-D7BD-64CC079EC422}"/>
              </a:ext>
            </a:extLst>
          </p:cNvPr>
          <p:cNvPicPr>
            <a:picLocks noChangeAspect="1"/>
          </p:cNvPicPr>
          <p:nvPr/>
        </p:nvPicPr>
        <p:blipFill>
          <a:blip r:embed="rId15" cstate="print">
            <a:extLst>
              <a:ext uri="{28A0092B-C50C-407E-A947-70E740481C1C}">
                <a14:useLocalDpi xmlns:a14="http://schemas.microsoft.com/office/drawing/2010/main" val="0"/>
              </a:ext>
            </a:extLst>
          </a:blip>
          <a:srcRect l="36050" t="1067" r="26640" b="32279"/>
          <a:stretch>
            <a:fillRect/>
          </a:stretch>
        </p:blipFill>
        <p:spPr>
          <a:xfrm>
            <a:off x="8852344" y="1718107"/>
            <a:ext cx="1015654" cy="1020640"/>
          </a:xfrm>
          <a:prstGeom prst="rect">
            <a:avLst/>
          </a:prstGeom>
        </p:spPr>
      </p:pic>
      <p:pic>
        <p:nvPicPr>
          <p:cNvPr id="32" name="Imagem 31" descr="Uma imagem com pessoa, vestuário, Cara humana, parede&#10;&#10;Os conteúdos gerados por IA podem estar incorretos.">
            <a:extLst>
              <a:ext uri="{FF2B5EF4-FFF2-40B4-BE49-F238E27FC236}">
                <a16:creationId xmlns:a16="http://schemas.microsoft.com/office/drawing/2014/main" id="{7307972B-EAD2-DBAC-0988-5FDB6D7BED9E}"/>
              </a:ext>
            </a:extLst>
          </p:cNvPr>
          <p:cNvPicPr>
            <a:picLocks noChangeAspect="1"/>
          </p:cNvPicPr>
          <p:nvPr/>
        </p:nvPicPr>
        <p:blipFill>
          <a:blip r:embed="rId16" cstate="print">
            <a:extLst>
              <a:ext uri="{28A0092B-C50C-407E-A947-70E740481C1C}">
                <a14:useLocalDpi xmlns:a14="http://schemas.microsoft.com/office/drawing/2010/main" val="0"/>
              </a:ext>
            </a:extLst>
          </a:blip>
          <a:srcRect l="12540" t="9600" r="15527" b="28267"/>
          <a:stretch>
            <a:fillRect/>
          </a:stretch>
        </p:blipFill>
        <p:spPr>
          <a:xfrm>
            <a:off x="65279" y="2025075"/>
            <a:ext cx="1208942" cy="1566762"/>
          </a:xfrm>
          <a:prstGeom prst="rect">
            <a:avLst/>
          </a:prstGeom>
        </p:spPr>
      </p:pic>
      <p:pic>
        <p:nvPicPr>
          <p:cNvPr id="44" name="Imagem 43" descr="Uma imagem com Cara humana, pessoa, vestuário, sorrir&#10;&#10;Os conteúdos gerados por IA podem estar incorretos.">
            <a:extLst>
              <a:ext uri="{FF2B5EF4-FFF2-40B4-BE49-F238E27FC236}">
                <a16:creationId xmlns:a16="http://schemas.microsoft.com/office/drawing/2014/main" id="{93A29DC3-2C71-4A03-610C-6A232E335864}"/>
              </a:ext>
            </a:extLst>
          </p:cNvPr>
          <p:cNvPicPr>
            <a:picLocks noChangeAspect="1"/>
          </p:cNvPicPr>
          <p:nvPr/>
        </p:nvPicPr>
        <p:blipFill>
          <a:blip r:embed="rId17" cstate="print">
            <a:extLst>
              <a:ext uri="{28A0092B-C50C-407E-A947-70E740481C1C}">
                <a14:useLocalDpi xmlns:a14="http://schemas.microsoft.com/office/drawing/2010/main" val="0"/>
              </a:ext>
            </a:extLst>
          </a:blip>
          <a:srcRect l="5728" t="8667" r="13028"/>
          <a:stretch>
            <a:fillRect/>
          </a:stretch>
        </p:blipFill>
        <p:spPr>
          <a:xfrm>
            <a:off x="2830138" y="3230709"/>
            <a:ext cx="984023" cy="1106215"/>
          </a:xfrm>
          <a:prstGeom prst="rect">
            <a:avLst/>
          </a:prstGeom>
        </p:spPr>
      </p:pic>
      <p:pic>
        <p:nvPicPr>
          <p:cNvPr id="46" name="Imagem 45" descr="Uma imagem com Cara humana, pessoa, vestuário, homem&#10;&#10;Os conteúdos gerados por IA podem estar incorretos.">
            <a:extLst>
              <a:ext uri="{FF2B5EF4-FFF2-40B4-BE49-F238E27FC236}">
                <a16:creationId xmlns:a16="http://schemas.microsoft.com/office/drawing/2014/main" id="{7B4BD676-D2A7-62AB-2C91-F4D05878986C}"/>
              </a:ext>
            </a:extLst>
          </p:cNvPr>
          <p:cNvPicPr>
            <a:picLocks noChangeAspect="1"/>
          </p:cNvPicPr>
          <p:nvPr/>
        </p:nvPicPr>
        <p:blipFill>
          <a:blip r:embed="rId18" cstate="print">
            <a:extLst>
              <a:ext uri="{28A0092B-C50C-407E-A947-70E740481C1C}">
                <a14:useLocalDpi xmlns:a14="http://schemas.microsoft.com/office/drawing/2010/main" val="0"/>
              </a:ext>
            </a:extLst>
          </a:blip>
          <a:srcRect l="10420" r="15758" b="13640"/>
          <a:stretch>
            <a:fillRect/>
          </a:stretch>
        </p:blipFill>
        <p:spPr>
          <a:xfrm>
            <a:off x="5202024" y="3238557"/>
            <a:ext cx="951640" cy="1113261"/>
          </a:xfrm>
          <a:prstGeom prst="rect">
            <a:avLst/>
          </a:prstGeom>
        </p:spPr>
      </p:pic>
      <p:pic>
        <p:nvPicPr>
          <p:cNvPr id="52" name="Imagem 51" descr="Uma imagem com Cara humana, sorrir, vestuário, pessoa&#10;&#10;Os conteúdos gerados por IA podem estar incorretos.">
            <a:extLst>
              <a:ext uri="{FF2B5EF4-FFF2-40B4-BE49-F238E27FC236}">
                <a16:creationId xmlns:a16="http://schemas.microsoft.com/office/drawing/2014/main" id="{97658DD2-ED5C-8659-6080-A190D2301C23}"/>
              </a:ext>
            </a:extLst>
          </p:cNvPr>
          <p:cNvPicPr>
            <a:picLocks noChangeAspect="1"/>
          </p:cNvPicPr>
          <p:nvPr/>
        </p:nvPicPr>
        <p:blipFill>
          <a:blip r:embed="rId19" cstate="print">
            <a:extLst>
              <a:ext uri="{28A0092B-C50C-407E-A947-70E740481C1C}">
                <a14:useLocalDpi xmlns:a14="http://schemas.microsoft.com/office/drawing/2010/main" val="0"/>
              </a:ext>
            </a:extLst>
          </a:blip>
          <a:srcRect l="11796" t="-1388" r="14874" b="10905"/>
          <a:stretch>
            <a:fillRect/>
          </a:stretch>
        </p:blipFill>
        <p:spPr>
          <a:xfrm>
            <a:off x="6381501" y="3220449"/>
            <a:ext cx="921616" cy="1137180"/>
          </a:xfrm>
          <a:prstGeom prst="rect">
            <a:avLst/>
          </a:prstGeom>
        </p:spPr>
      </p:pic>
      <p:pic>
        <p:nvPicPr>
          <p:cNvPr id="54" name="Imagem 53" descr="Uma imagem com Cara humana, pessoa, vestuário, sorrir&#10;&#10;Os conteúdos gerados por IA podem estar incorretos.">
            <a:extLst>
              <a:ext uri="{FF2B5EF4-FFF2-40B4-BE49-F238E27FC236}">
                <a16:creationId xmlns:a16="http://schemas.microsoft.com/office/drawing/2014/main" id="{842A275F-DDB8-992D-0C55-5F382A078293}"/>
              </a:ext>
            </a:extLst>
          </p:cNvPr>
          <p:cNvPicPr>
            <a:picLocks noChangeAspect="1"/>
          </p:cNvPicPr>
          <p:nvPr/>
        </p:nvPicPr>
        <p:blipFill>
          <a:blip r:embed="rId20" cstate="print">
            <a:extLst>
              <a:ext uri="{28A0092B-C50C-407E-A947-70E740481C1C}">
                <a14:useLocalDpi xmlns:a14="http://schemas.microsoft.com/office/drawing/2010/main" val="0"/>
              </a:ext>
            </a:extLst>
          </a:blip>
          <a:srcRect l="20040" t="5832" r="7854" b="13472"/>
          <a:stretch>
            <a:fillRect/>
          </a:stretch>
        </p:blipFill>
        <p:spPr>
          <a:xfrm>
            <a:off x="7521356" y="3238263"/>
            <a:ext cx="1001574" cy="1122287"/>
          </a:xfrm>
          <a:prstGeom prst="rect">
            <a:avLst/>
          </a:prstGeom>
        </p:spPr>
      </p:pic>
      <p:pic>
        <p:nvPicPr>
          <p:cNvPr id="57" name="Imagem 56" descr="Uma imagem com esboço, desenho, clipart, Gráficos&#10;&#10;Os conteúdos gerados por IA podem estar incorretos.">
            <a:extLst>
              <a:ext uri="{FF2B5EF4-FFF2-40B4-BE49-F238E27FC236}">
                <a16:creationId xmlns:a16="http://schemas.microsoft.com/office/drawing/2014/main" id="{A70CAA34-D309-1D93-3E4B-C6E537A0AA68}"/>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628230" y="3355311"/>
            <a:ext cx="901545" cy="778052"/>
          </a:xfrm>
          <a:prstGeom prst="rect">
            <a:avLst/>
          </a:prstGeom>
        </p:spPr>
      </p:pic>
      <p:sp>
        <p:nvSpPr>
          <p:cNvPr id="58" name="TextBox 13">
            <a:extLst>
              <a:ext uri="{FF2B5EF4-FFF2-40B4-BE49-F238E27FC236}">
                <a16:creationId xmlns:a16="http://schemas.microsoft.com/office/drawing/2014/main" id="{B3417995-D31C-B786-E55B-9426D0689DE9}"/>
              </a:ext>
            </a:extLst>
          </p:cNvPr>
          <p:cNvSpPr txBox="1"/>
          <p:nvPr/>
        </p:nvSpPr>
        <p:spPr>
          <a:xfrm>
            <a:off x="1472879" y="4256525"/>
            <a:ext cx="1178843" cy="448713"/>
          </a:xfrm>
          <a:prstGeom prst="rect">
            <a:avLst/>
          </a:prstGeom>
          <a:noFill/>
        </p:spPr>
        <p:txBody>
          <a:bodyPr wrap="square" rtlCol="0">
            <a:spAutoFit/>
          </a:bodyPr>
          <a:lstStyle/>
          <a:p>
            <a:pPr algn="ctr">
              <a:buClr>
                <a:schemeClr val="tx1">
                  <a:lumMod val="95000"/>
                  <a:lumOff val="5000"/>
                </a:schemeClr>
              </a:buClr>
            </a:pPr>
            <a:r>
              <a:rPr lang="pt-PT" sz="1158" dirty="0">
                <a:latin typeface="Calibri" panose="020F0502020204030204" pitchFamily="34" charset="0"/>
                <a:cs typeface="Calibri" panose="020F0502020204030204" pitchFamily="34" charset="0"/>
              </a:rPr>
              <a:t>Business </a:t>
            </a:r>
            <a:r>
              <a:rPr lang="pt-PT" sz="1158" dirty="0" err="1">
                <a:latin typeface="Calibri" panose="020F0502020204030204" pitchFamily="34" charset="0"/>
                <a:cs typeface="Calibri" panose="020F0502020204030204" pitchFamily="34" charset="0"/>
              </a:rPr>
              <a:t>Partner</a:t>
            </a:r>
            <a:r>
              <a:rPr lang="pt-PT" sz="1158" dirty="0">
                <a:latin typeface="Calibri" panose="020F0502020204030204" pitchFamily="34" charset="0"/>
                <a:cs typeface="Calibri" panose="020F0502020204030204" pitchFamily="34" charset="0"/>
              </a:rPr>
              <a:t> </a:t>
            </a:r>
            <a:r>
              <a:rPr lang="pt-PT" sz="1158" dirty="0" err="1">
                <a:latin typeface="Calibri" panose="020F0502020204030204" pitchFamily="34" charset="0"/>
                <a:cs typeface="Calibri" panose="020F0502020204030204" pitchFamily="34" charset="0"/>
              </a:rPr>
              <a:t>Operator</a:t>
            </a:r>
            <a:endParaRPr lang="pt-PT" sz="1158" dirty="0">
              <a:latin typeface="Calibri" panose="020F0502020204030204" pitchFamily="34" charset="0"/>
              <a:cs typeface="Calibri" panose="020F0502020204030204" pitchFamily="34" charset="0"/>
            </a:endParaRPr>
          </a:p>
        </p:txBody>
      </p:sp>
      <p:sp>
        <p:nvSpPr>
          <p:cNvPr id="60" name="Rechteck 43">
            <a:extLst>
              <a:ext uri="{FF2B5EF4-FFF2-40B4-BE49-F238E27FC236}">
                <a16:creationId xmlns:a16="http://schemas.microsoft.com/office/drawing/2014/main" id="{6DD966E4-2A51-5E23-379F-BCDCE1D6CF8E}"/>
              </a:ext>
            </a:extLst>
          </p:cNvPr>
          <p:cNvSpPr txBox="1"/>
          <p:nvPr/>
        </p:nvSpPr>
        <p:spPr>
          <a:xfrm>
            <a:off x="8924758" y="4351806"/>
            <a:ext cx="697268" cy="439916"/>
          </a:xfrm>
          <a:prstGeom prst="rect">
            <a:avLst/>
          </a:prstGeom>
          <a:no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9766" tIns="29766" rIns="29766" bIns="29766" anchor="ctr">
            <a:noAutofit/>
          </a:bodyPr>
          <a:lstStyle>
            <a:lvl1pPr algn="l">
              <a:lnSpc>
                <a:spcPct val="100000"/>
              </a:lnSpc>
              <a:defRPr sz="1100"/>
            </a:lvl1pPr>
          </a:lstStyle>
          <a:p>
            <a:pPr algn="ctr" defTabSz="756026" fontAlgn="auto" hangingPunct="0">
              <a:lnSpc>
                <a:spcPts val="1356"/>
              </a:lnSpc>
              <a:spcBef>
                <a:spcPts val="0"/>
              </a:spcBef>
              <a:spcAft>
                <a:spcPts val="0"/>
              </a:spcAft>
              <a:defRPr/>
            </a:pPr>
            <a:r>
              <a:rPr lang="en-US" sz="909" kern="0" dirty="0">
                <a:solidFill>
                  <a:srgbClr val="000000"/>
                </a:solidFill>
                <a:latin typeface="Century Gothic"/>
                <a:ea typeface="+mn-ea"/>
                <a:sym typeface="Century Gothic"/>
              </a:rPr>
              <a:t>Cátia Ribeiro</a:t>
            </a:r>
          </a:p>
        </p:txBody>
      </p:sp>
      <p:pic>
        <p:nvPicPr>
          <p:cNvPr id="3" name="Imagem 2" descr="Uma imagem com Cara humana, vestuário, pessoa, homem&#10;&#10;Os conteúdos gerados por IA podem estar incorretos.">
            <a:extLst>
              <a:ext uri="{FF2B5EF4-FFF2-40B4-BE49-F238E27FC236}">
                <a16:creationId xmlns:a16="http://schemas.microsoft.com/office/drawing/2014/main" id="{5C4F9424-5449-B5FB-7BF0-B96415E5CE08}"/>
              </a:ext>
            </a:extLst>
          </p:cNvPr>
          <p:cNvPicPr>
            <a:picLocks noChangeAspect="1"/>
          </p:cNvPicPr>
          <p:nvPr/>
        </p:nvPicPr>
        <p:blipFill>
          <a:blip r:embed="rId22">
            <a:extLst>
              <a:ext uri="{28A0092B-C50C-407E-A947-70E740481C1C}">
                <a14:useLocalDpi xmlns:a14="http://schemas.microsoft.com/office/drawing/2010/main" val="0"/>
              </a:ext>
            </a:extLst>
          </a:blip>
          <a:srcRect l="3174" t="10179" r="19683" b="19527"/>
          <a:stretch>
            <a:fillRect/>
          </a:stretch>
        </p:blipFill>
        <p:spPr>
          <a:xfrm>
            <a:off x="4045390" y="3229791"/>
            <a:ext cx="915291" cy="1109892"/>
          </a:xfrm>
          <a:prstGeom prst="rect">
            <a:avLst/>
          </a:prstGeom>
        </p:spPr>
      </p:pic>
      <p:pic>
        <p:nvPicPr>
          <p:cNvPr id="4" name="Imagem 3" descr="Uma imagem com Cara humana, sorrir, pessoa, vestuário&#10;&#10;Os conteúdos gerados por IA podem estar incorretos.">
            <a:extLst>
              <a:ext uri="{FF2B5EF4-FFF2-40B4-BE49-F238E27FC236}">
                <a16:creationId xmlns:a16="http://schemas.microsoft.com/office/drawing/2014/main" id="{99CBBA33-4AE1-8042-5493-82FF1898F3BD}"/>
              </a:ext>
            </a:extLst>
          </p:cNvPr>
          <p:cNvPicPr>
            <a:picLocks noChangeAspect="1"/>
          </p:cNvPicPr>
          <p:nvPr/>
        </p:nvPicPr>
        <p:blipFill>
          <a:blip r:embed="rId23">
            <a:extLst>
              <a:ext uri="{28A0092B-C50C-407E-A947-70E740481C1C}">
                <a14:useLocalDpi xmlns:a14="http://schemas.microsoft.com/office/drawing/2010/main" val="0"/>
              </a:ext>
            </a:extLst>
          </a:blip>
          <a:srcRect l="26092" t="8267" r="4364" b="9466"/>
          <a:stretch>
            <a:fillRect/>
          </a:stretch>
        </p:blipFill>
        <p:spPr>
          <a:xfrm>
            <a:off x="8752901" y="3214525"/>
            <a:ext cx="966330" cy="1143104"/>
          </a:xfrm>
          <a:prstGeom prst="rect">
            <a:avLst/>
          </a:prstGeom>
        </p:spPr>
      </p:pic>
      <p:pic>
        <p:nvPicPr>
          <p:cNvPr id="2" name="Picture 4" descr="A black background with blue text&#10;&#10;Description automatically generated">
            <a:extLst>
              <a:ext uri="{FF2B5EF4-FFF2-40B4-BE49-F238E27FC236}">
                <a16:creationId xmlns:a16="http://schemas.microsoft.com/office/drawing/2014/main" id="{6E574F0B-D3C4-FEB7-16F2-0BC0552214D4}"/>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82225" y="221854"/>
            <a:ext cx="1398020" cy="321425"/>
          </a:xfrm>
          <a:prstGeom prst="rect">
            <a:avLst/>
          </a:prstGeom>
        </p:spPr>
      </p:pic>
      <p:pic>
        <p:nvPicPr>
          <p:cNvPr id="19" name="Picture 10" descr="A colorful circle with black background&#10;&#10;Description automatically generated">
            <a:extLst>
              <a:ext uri="{FF2B5EF4-FFF2-40B4-BE49-F238E27FC236}">
                <a16:creationId xmlns:a16="http://schemas.microsoft.com/office/drawing/2014/main" id="{415D4B92-8C3C-59BD-0530-6E556DE3EDAF}"/>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9091702" y="4681528"/>
            <a:ext cx="988922" cy="988922"/>
          </a:xfrm>
          <a:prstGeom prst="rect">
            <a:avLst/>
          </a:prstGeom>
        </p:spPr>
      </p:pic>
      <p:sp>
        <p:nvSpPr>
          <p:cNvPr id="22" name="TextBox 5">
            <a:extLst>
              <a:ext uri="{FF2B5EF4-FFF2-40B4-BE49-F238E27FC236}">
                <a16:creationId xmlns:a16="http://schemas.microsoft.com/office/drawing/2014/main" id="{BE2BEB99-AA25-F9A6-63A9-E3F01CF93F56}"/>
              </a:ext>
            </a:extLst>
          </p:cNvPr>
          <p:cNvSpPr txBox="1"/>
          <p:nvPr/>
        </p:nvSpPr>
        <p:spPr>
          <a:xfrm>
            <a:off x="9497077" y="5259435"/>
            <a:ext cx="467109" cy="295915"/>
          </a:xfrm>
          <a:prstGeom prst="rect">
            <a:avLst/>
          </a:prstGeom>
          <a:noFill/>
        </p:spPr>
        <p:txBody>
          <a:bodyPr wrap="square" rtlCol="0">
            <a:spAutoFit/>
          </a:bodyPr>
          <a:lstStyle/>
          <a:p>
            <a:pPr algn="r"/>
            <a:fld id="{666E4E24-6379-3A49-BC79-9E3807B306AC}" type="slidenum">
              <a:rPr lang="en-PT" sz="1323">
                <a:solidFill>
                  <a:schemeClr val="bg1"/>
                </a:solidFill>
                <a:latin typeface="Roboto" panose="02000000000000000000" pitchFamily="2" charset="0"/>
                <a:ea typeface="Roboto" panose="02000000000000000000" pitchFamily="2" charset="0"/>
              </a:rPr>
              <a:t>3</a:t>
            </a:fld>
            <a:endParaRPr lang="en-PT" sz="1323">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61243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507F3-9E21-F8C8-F524-C6E82CF83E56}"/>
            </a:ext>
          </a:extLst>
        </p:cNvPr>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3BEC962-C7C5-65FA-B188-51FA2F5E3A59}"/>
              </a:ext>
            </a:extLst>
          </p:cNvPr>
          <p:cNvGraphicFramePr>
            <a:graphicFrameLocks noChangeAspect="1"/>
          </p:cNvGraphicFramePr>
          <p:nvPr>
            <p:custDataLst>
              <p:tags r:id="rId1"/>
            </p:custDataLst>
          </p:nvPr>
        </p:nvGraphicFramePr>
        <p:xfrm>
          <a:off x="1312" y="1412"/>
          <a:ext cx="1313" cy="1313"/>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3" name="Object 2" hidden="1">
                        <a:extLst>
                          <a:ext uri="{FF2B5EF4-FFF2-40B4-BE49-F238E27FC236}">
                            <a16:creationId xmlns:a16="http://schemas.microsoft.com/office/drawing/2014/main" id="{93BEC962-C7C5-65FA-B188-51FA2F5E3A59}"/>
                          </a:ext>
                        </a:extLst>
                      </p:cNvPr>
                      <p:cNvPicPr/>
                      <p:nvPr/>
                    </p:nvPicPr>
                    <p:blipFill>
                      <a:blip r:embed="rId5"/>
                      <a:stretch>
                        <a:fillRect/>
                      </a:stretch>
                    </p:blipFill>
                    <p:spPr>
                      <a:xfrm>
                        <a:off x="1312" y="1412"/>
                        <a:ext cx="1313" cy="1313"/>
                      </a:xfrm>
                      <a:prstGeom prst="rect">
                        <a:avLst/>
                      </a:prstGeom>
                    </p:spPr>
                  </p:pic>
                </p:oleObj>
              </mc:Fallback>
            </mc:AlternateContent>
          </a:graphicData>
        </a:graphic>
      </p:graphicFrame>
      <p:pic>
        <p:nvPicPr>
          <p:cNvPr id="7" name="Picture 10" descr="A colorful circle with black background&#10;&#10;Description automatically generated">
            <a:extLst>
              <a:ext uri="{FF2B5EF4-FFF2-40B4-BE49-F238E27FC236}">
                <a16:creationId xmlns:a16="http://schemas.microsoft.com/office/drawing/2014/main" id="{843DD030-BC67-4773-7557-673D5F2C43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91702" y="4681528"/>
            <a:ext cx="988922" cy="988922"/>
          </a:xfrm>
          <a:prstGeom prst="rect">
            <a:avLst/>
          </a:prstGeom>
        </p:spPr>
      </p:pic>
      <p:sp>
        <p:nvSpPr>
          <p:cNvPr id="19" name="TextBox 5">
            <a:extLst>
              <a:ext uri="{FF2B5EF4-FFF2-40B4-BE49-F238E27FC236}">
                <a16:creationId xmlns:a16="http://schemas.microsoft.com/office/drawing/2014/main" id="{7164BA76-1D5A-9F2D-AAFE-466DE7659FAE}"/>
              </a:ext>
            </a:extLst>
          </p:cNvPr>
          <p:cNvSpPr txBox="1"/>
          <p:nvPr/>
        </p:nvSpPr>
        <p:spPr>
          <a:xfrm>
            <a:off x="9497077" y="5259435"/>
            <a:ext cx="467109" cy="295915"/>
          </a:xfrm>
          <a:prstGeom prst="rect">
            <a:avLst/>
          </a:prstGeom>
          <a:noFill/>
        </p:spPr>
        <p:txBody>
          <a:bodyPr wrap="square" rtlCol="0">
            <a:spAutoFit/>
          </a:bodyPr>
          <a:lstStyle/>
          <a:p>
            <a:pPr algn="r" defTabSz="378013" fontAlgn="auto">
              <a:spcBef>
                <a:spcPts val="0"/>
              </a:spcBef>
              <a:spcAft>
                <a:spcPts val="0"/>
              </a:spcAft>
            </a:pPr>
            <a:fld id="{666E4E24-6379-3A49-BC79-9E3807B306AC}" type="slidenum">
              <a:rPr lang="en-PT" sz="1323">
                <a:solidFill>
                  <a:srgbClr val="FFFFFF"/>
                </a:solidFill>
                <a:latin typeface="Roboto" panose="02000000000000000000" pitchFamily="2" charset="0"/>
                <a:ea typeface="Roboto" panose="02000000000000000000" pitchFamily="2" charset="0"/>
              </a:rPr>
              <a:pPr algn="r" defTabSz="378013" fontAlgn="auto">
                <a:spcBef>
                  <a:spcPts val="0"/>
                </a:spcBef>
                <a:spcAft>
                  <a:spcPts val="0"/>
                </a:spcAft>
              </a:pPr>
              <a:t>4</a:t>
            </a:fld>
            <a:endParaRPr lang="en-PT" sz="1323">
              <a:solidFill>
                <a:srgbClr val="FFFFFF"/>
              </a:solidFill>
              <a:latin typeface="Roboto" panose="02000000000000000000" pitchFamily="2" charset="0"/>
              <a:ea typeface="Roboto" panose="02000000000000000000" pitchFamily="2" charset="0"/>
            </a:endParaRPr>
          </a:p>
        </p:txBody>
      </p:sp>
      <p:pic>
        <p:nvPicPr>
          <p:cNvPr id="59" name="Picture 4" descr="A black background with blue text&#10;&#10;Description automatically generated">
            <a:extLst>
              <a:ext uri="{FF2B5EF4-FFF2-40B4-BE49-F238E27FC236}">
                <a16:creationId xmlns:a16="http://schemas.microsoft.com/office/drawing/2014/main" id="{3F2B98D9-1FDC-F2B7-4617-17B716C1DA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2225" y="221854"/>
            <a:ext cx="1398020" cy="321425"/>
          </a:xfrm>
          <a:prstGeom prst="rect">
            <a:avLst/>
          </a:prstGeom>
        </p:spPr>
      </p:pic>
      <p:sp>
        <p:nvSpPr>
          <p:cNvPr id="11" name="Rectangle 10">
            <a:extLst>
              <a:ext uri="{FF2B5EF4-FFF2-40B4-BE49-F238E27FC236}">
                <a16:creationId xmlns:a16="http://schemas.microsoft.com/office/drawing/2014/main" id="{8B205BC2-64D6-F42D-7382-24F0D6FCECF0}"/>
              </a:ext>
            </a:extLst>
          </p:cNvPr>
          <p:cNvSpPr/>
          <p:nvPr/>
        </p:nvSpPr>
        <p:spPr>
          <a:xfrm>
            <a:off x="8532700" y="495015"/>
            <a:ext cx="1332148" cy="646331"/>
          </a:xfrm>
          <a:prstGeom prst="rect">
            <a:avLst/>
          </a:prstGeom>
        </p:spPr>
        <p:txBody>
          <a:bodyPr wrap="square">
            <a:spAutoFit/>
          </a:bodyPr>
          <a:lstStyle/>
          <a:p>
            <a:r>
              <a:rPr lang="pt-PT" dirty="0">
                <a:hlinkClick r:id="rId8"/>
              </a:rPr>
              <a:t>Power BI</a:t>
            </a:r>
            <a:endParaRPr lang="pt-PT" dirty="0"/>
          </a:p>
          <a:p>
            <a:endParaRPr lang="pt-PT" dirty="0"/>
          </a:p>
        </p:txBody>
      </p:sp>
      <p:pic>
        <p:nvPicPr>
          <p:cNvPr id="12" name="Picture 11">
            <a:extLst>
              <a:ext uri="{FF2B5EF4-FFF2-40B4-BE49-F238E27FC236}">
                <a16:creationId xmlns:a16="http://schemas.microsoft.com/office/drawing/2014/main" id="{6EA623BD-B5AB-BE19-EB9D-8D98DE965FF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1975" r="25021" b="30806"/>
          <a:stretch/>
        </p:blipFill>
        <p:spPr>
          <a:xfrm>
            <a:off x="112003" y="3444420"/>
            <a:ext cx="1131102" cy="1023708"/>
          </a:xfrm>
          <a:prstGeom prst="rect">
            <a:avLst/>
          </a:prstGeom>
        </p:spPr>
      </p:pic>
      <p:pic>
        <p:nvPicPr>
          <p:cNvPr id="13" name="Picture 12" descr="A person wearing glasses&#10;&#10;Description automatically generated with medium confidence">
            <a:extLst>
              <a:ext uri="{FF2B5EF4-FFF2-40B4-BE49-F238E27FC236}">
                <a16:creationId xmlns:a16="http://schemas.microsoft.com/office/drawing/2014/main" id="{D7764438-E588-8DDB-2328-8A054DDDF7B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3285" r="22238" b="25924"/>
          <a:stretch/>
        </p:blipFill>
        <p:spPr>
          <a:xfrm>
            <a:off x="112003" y="1379564"/>
            <a:ext cx="1092669" cy="1023663"/>
          </a:xfrm>
          <a:prstGeom prst="rect">
            <a:avLst/>
          </a:prstGeom>
        </p:spPr>
      </p:pic>
      <p:pic>
        <p:nvPicPr>
          <p:cNvPr id="15" name="Picture 14" descr="A person with his arms crossed&#10;&#10;Description automatically generated">
            <a:extLst>
              <a:ext uri="{FF2B5EF4-FFF2-40B4-BE49-F238E27FC236}">
                <a16:creationId xmlns:a16="http://schemas.microsoft.com/office/drawing/2014/main" id="{CCFC20F8-5473-29E4-3BE0-6CD7A3DECDF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32357" r="25019" b="27496"/>
          <a:stretch/>
        </p:blipFill>
        <p:spPr>
          <a:xfrm>
            <a:off x="180644" y="2457808"/>
            <a:ext cx="993819" cy="950910"/>
          </a:xfrm>
          <a:prstGeom prst="rect">
            <a:avLst/>
          </a:prstGeom>
        </p:spPr>
      </p:pic>
      <p:pic>
        <p:nvPicPr>
          <p:cNvPr id="2" name="Imagem 1" descr="Uma imagem com vestuário, Cara humana, sorrir, pessoa&#10;&#10;Os conteúdos gerados por IA podem estar incorretos.">
            <a:extLst>
              <a:ext uri="{FF2B5EF4-FFF2-40B4-BE49-F238E27FC236}">
                <a16:creationId xmlns:a16="http://schemas.microsoft.com/office/drawing/2014/main" id="{14F659CA-D22B-94B5-0F3D-94A9C417B956}"/>
              </a:ext>
            </a:extLst>
          </p:cNvPr>
          <p:cNvPicPr>
            <a:picLocks noChangeAspect="1"/>
          </p:cNvPicPr>
          <p:nvPr/>
        </p:nvPicPr>
        <p:blipFill>
          <a:blip r:embed="rId12" cstate="print">
            <a:extLst>
              <a:ext uri="{28A0092B-C50C-407E-A947-70E740481C1C}">
                <a14:useLocalDpi xmlns:a14="http://schemas.microsoft.com/office/drawing/2010/main" val="0"/>
              </a:ext>
            </a:extLst>
          </a:blip>
          <a:srcRect l="36050" t="1067" r="26640" b="32279"/>
          <a:stretch>
            <a:fillRect/>
          </a:stretch>
        </p:blipFill>
        <p:spPr>
          <a:xfrm>
            <a:off x="162809" y="4504735"/>
            <a:ext cx="988922" cy="993777"/>
          </a:xfrm>
          <a:prstGeom prst="rect">
            <a:avLst/>
          </a:prstGeom>
        </p:spPr>
      </p:pic>
      <p:pic>
        <p:nvPicPr>
          <p:cNvPr id="8" name="Picture" title="This slide contains the following visuals: slicer ,textbox ,textbox ,textbox ,textbox ,textbox ,textbox ,shape ,textbox ,textbox ,textbox ,image ,shape ,textbox ,shape ,shape ,shape ,card ,shape ,card ,shape ,card ,shape ,card ,shape ,card ,shape ,shape ,card ,shape ,card ,shape ,card ,shape ,shape ,card ,shape ,card ,shape ,card ,shape ,shape ,card ,shape ,card ,shape ,card ,shape ,shape ,card ,card ,card ,card ,card ,card ,card ,card ,card ,card ,card ,card ,card ,shape ,card ,shape ,shape ,shape ,shape ,shape ,shape ,shape ,shape ,shape ,shape ,shape ,shape ,shape ,shape ,shape ,shape ,shape ,shape ,shape ,shape ,textbox ,shape ,shape ,textbox ,shape ,shape ,shape ,shape ,shape ,textbox ,shape ,shape ,shape ,shape ,shape ,shape ,shape ,shape ,shape ,shape ,shape ,shape ,shape ,shape ,shape ,shape ,shape ,card ,shape ,card ,shape ,card ,card ,card ,card ,card ,card ,card ,card ,card ,card ,card ,shape ,textbox ,shape ,shape ,shape ,shape ,shape ,shape ,shape ,shape ,shape ,shape ,shape ,shape ,shape ,shape ,shape ,shape ,shape ,shape ,shape ,card ,shape ,card ,shape ,card ,card ,card ,card ,card ,card ,card ,card ,card ,card ,card ,card ,image ,image ,image ,image ,image ,image ,image ,image ,card ,textbox ,shape. Please refer to the notes on this slide for details">
            <a:hlinkClick r:id="rId13"/>
            <a:extLst>
              <a:ext uri="{FF2B5EF4-FFF2-40B4-BE49-F238E27FC236}">
                <a16:creationId xmlns:a16="http://schemas.microsoft.com/office/drawing/2014/main" id="{61B6CB03-CD8E-FB32-F230-0097E20AAE3D}"/>
              </a:ext>
            </a:extLst>
          </p:cNvPr>
          <p:cNvPicPr>
            <a:picLocks noChangeAspect="1"/>
          </p:cNvPicPr>
          <p:nvPr/>
        </p:nvPicPr>
        <p:blipFill>
          <a:blip r:embed="rId14"/>
          <a:srcRect l="4796" t="6954" r="5535" b="4330"/>
          <a:stretch>
            <a:fillRect/>
          </a:stretch>
        </p:blipFill>
        <p:spPr>
          <a:xfrm>
            <a:off x="1367904" y="957219"/>
            <a:ext cx="7740860" cy="4593641"/>
          </a:xfrm>
          <a:prstGeom prst="rect">
            <a:avLst/>
          </a:prstGeom>
          <a:noFill/>
        </p:spPr>
      </p:pic>
    </p:spTree>
    <p:extLst>
      <p:ext uri="{BB962C8B-B14F-4D97-AF65-F5344CB8AC3E}">
        <p14:creationId xmlns:p14="http://schemas.microsoft.com/office/powerpoint/2010/main" val="4127916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E55D02A-5983-9AE8-DD79-D674D0BE9FD4}"/>
            </a:ext>
          </a:extLst>
        </p:cNvPr>
        <p:cNvGrpSpPr/>
        <p:nvPr/>
      </p:nvGrpSpPr>
      <p:grpSpPr>
        <a:xfrm>
          <a:off x="0" y="0"/>
          <a:ext cx="0" cy="0"/>
          <a:chOff x="0" y="0"/>
          <a:chExt cx="0" cy="0"/>
        </a:xfrm>
      </p:grpSpPr>
      <p:sp>
        <p:nvSpPr>
          <p:cNvPr id="8" name="object 4">
            <a:extLst>
              <a:ext uri="{FF2B5EF4-FFF2-40B4-BE49-F238E27FC236}">
                <a16:creationId xmlns:a16="http://schemas.microsoft.com/office/drawing/2014/main" id="{E5DBF545-ACB2-0F4E-1649-E2C2BD739FBB}"/>
              </a:ext>
            </a:extLst>
          </p:cNvPr>
          <p:cNvSpPr txBox="1"/>
          <p:nvPr/>
        </p:nvSpPr>
        <p:spPr>
          <a:xfrm>
            <a:off x="1081566" y="2008102"/>
            <a:ext cx="7271113" cy="2194398"/>
          </a:xfrm>
          <a:prstGeom prst="rect">
            <a:avLst/>
          </a:prstGeom>
        </p:spPr>
        <p:txBody>
          <a:bodyPr vert="horz" wrap="square" lIns="0" tIns="14176" rIns="0" bIns="0" rtlCol="0" anchor="t">
            <a:spAutoFit/>
          </a:bodyPr>
          <a:lstStyle/>
          <a:p>
            <a:pPr marL="10500" marR="0" lvl="0" indent="0" algn="l" defTabSz="378013" rtl="0" eaLnBrk="1" fontAlgn="auto" latinLnBrk="0" hangingPunct="1">
              <a:lnSpc>
                <a:spcPct val="100000"/>
              </a:lnSpc>
              <a:spcBef>
                <a:spcPts val="112"/>
              </a:spcBef>
              <a:spcAft>
                <a:spcPts val="0"/>
              </a:spcAft>
              <a:buClrTx/>
              <a:buSzTx/>
              <a:buFontTx/>
              <a:buNone/>
              <a:tabLst/>
              <a:defRPr/>
            </a:pPr>
            <a:r>
              <a:rPr kumimoji="0" lang="pt-PT" sz="5400" b="1" i="0" u="none" strike="noStrike" kern="1200" cap="none" spc="-8" normalizeH="0" baseline="0" noProof="0" dirty="0">
                <a:ln>
                  <a:noFill/>
                </a:ln>
                <a:solidFill>
                  <a:srgbClr val="FFFFFF"/>
                </a:solidFill>
                <a:effectLst/>
                <a:uLnTx/>
                <a:uFillTx/>
                <a:latin typeface="Roboto Thin"/>
                <a:ea typeface="ＭＳ Ｐゴシック" pitchFamily="34" charset="-128"/>
                <a:cs typeface="Roboto Thin"/>
              </a:rPr>
              <a:t>Universo Operations</a:t>
            </a:r>
          </a:p>
          <a:p>
            <a:pPr marL="10500" lvl="0" defTabSz="378013" fontAlgn="auto">
              <a:spcBef>
                <a:spcPts val="112"/>
              </a:spcBef>
              <a:spcAft>
                <a:spcPts val="0"/>
              </a:spcAft>
              <a:defRPr/>
            </a:pPr>
            <a:r>
              <a:rPr lang="pt-PT" sz="5400" b="1" spc="-8" dirty="0" err="1">
                <a:solidFill>
                  <a:srgbClr val="FFFFFF"/>
                </a:solidFill>
                <a:latin typeface="Roboto Thin"/>
                <a:cs typeface="Roboto Thin"/>
              </a:rPr>
              <a:t>Account</a:t>
            </a:r>
            <a:r>
              <a:rPr lang="pt-PT" sz="5400" b="1" spc="-8" dirty="0">
                <a:solidFill>
                  <a:srgbClr val="FFFFFF"/>
                </a:solidFill>
                <a:latin typeface="Roboto Thin"/>
                <a:cs typeface="Roboto Thin"/>
              </a:rPr>
              <a:t> Management</a:t>
            </a:r>
            <a:endParaRPr kumimoji="0" lang="pt-PT" sz="5400" b="1" i="0" u="none" strike="noStrike" kern="1200" cap="none" spc="-8" normalizeH="0" baseline="0" noProof="0" dirty="0">
              <a:ln>
                <a:noFill/>
              </a:ln>
              <a:solidFill>
                <a:srgbClr val="FFFFFF"/>
              </a:solidFill>
              <a:effectLst/>
              <a:uLnTx/>
              <a:uFillTx/>
              <a:latin typeface="Roboto Thin"/>
              <a:ea typeface="ＭＳ Ｐゴシック" pitchFamily="34" charset="-128"/>
              <a:cs typeface="Roboto Thin"/>
            </a:endParaRPr>
          </a:p>
          <a:p>
            <a:pPr marL="10500" marR="0" lvl="0" indent="0" algn="l" defTabSz="378013" rtl="0" eaLnBrk="1" fontAlgn="auto" latinLnBrk="0" hangingPunct="1">
              <a:lnSpc>
                <a:spcPct val="100000"/>
              </a:lnSpc>
              <a:spcBef>
                <a:spcPts val="112"/>
              </a:spcBef>
              <a:spcAft>
                <a:spcPts val="0"/>
              </a:spcAft>
              <a:buClrTx/>
              <a:buSzTx/>
              <a:buFontTx/>
              <a:buNone/>
              <a:tabLst/>
              <a:defRPr/>
            </a:pPr>
            <a:r>
              <a:rPr kumimoji="0" lang="pt-PT" sz="3200" i="0" u="none" strike="noStrike" kern="1200" cap="none" spc="-8" normalizeH="0" baseline="0" noProof="0" dirty="0">
                <a:ln>
                  <a:noFill/>
                </a:ln>
                <a:solidFill>
                  <a:srgbClr val="FFFFFF"/>
                </a:solidFill>
                <a:effectLst/>
                <a:uLnTx/>
                <a:uFillTx/>
                <a:latin typeface="Roboto Thin"/>
                <a:ea typeface="ＭＳ Ｐゴシック" pitchFamily="34" charset="-128"/>
                <a:cs typeface="Roboto Thin"/>
              </a:rPr>
              <a:t>Performance &amp; </a:t>
            </a:r>
            <a:r>
              <a:rPr kumimoji="0" lang="pt-PT" sz="3200" i="0" u="none" strike="noStrike" kern="1200" cap="none" spc="-8" normalizeH="0" baseline="0" noProof="0" dirty="0" err="1">
                <a:ln>
                  <a:noFill/>
                </a:ln>
                <a:solidFill>
                  <a:srgbClr val="FFFFFF"/>
                </a:solidFill>
                <a:effectLst/>
                <a:uLnTx/>
                <a:uFillTx/>
                <a:latin typeface="Roboto Thin"/>
                <a:ea typeface="ＭＳ Ｐゴシック" pitchFamily="34" charset="-128"/>
                <a:cs typeface="Roboto Thin"/>
              </a:rPr>
              <a:t>Goals</a:t>
            </a:r>
            <a:endParaRPr kumimoji="0" lang="pt-PT" sz="3200" i="0" u="none" strike="noStrike" kern="1200" cap="none" spc="-8" normalizeH="0" baseline="0" noProof="0" dirty="0">
              <a:ln>
                <a:noFill/>
              </a:ln>
              <a:solidFill>
                <a:srgbClr val="FFFFFF"/>
              </a:solidFill>
              <a:effectLst/>
              <a:uLnTx/>
              <a:uFillTx/>
              <a:latin typeface="Roboto Thin"/>
              <a:ea typeface="ＭＳ Ｐゴシック" pitchFamily="34" charset="-128"/>
              <a:cs typeface="Roboto Thin"/>
            </a:endParaRPr>
          </a:p>
        </p:txBody>
      </p:sp>
      <p:pic>
        <p:nvPicPr>
          <p:cNvPr id="9" name="Picture 8" descr="A black and white logo&#10;&#10;Description automatically generated">
            <a:extLst>
              <a:ext uri="{FF2B5EF4-FFF2-40B4-BE49-F238E27FC236}">
                <a16:creationId xmlns:a16="http://schemas.microsoft.com/office/drawing/2014/main" id="{9F50E94E-CB77-82B6-46AE-A3D66FC29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240" y="587674"/>
            <a:ext cx="3693814" cy="851015"/>
          </a:xfrm>
          <a:prstGeom prst="rect">
            <a:avLst/>
          </a:prstGeom>
        </p:spPr>
      </p:pic>
      <p:sp>
        <p:nvSpPr>
          <p:cNvPr id="2" name="TextBox 3">
            <a:extLst>
              <a:ext uri="{FF2B5EF4-FFF2-40B4-BE49-F238E27FC236}">
                <a16:creationId xmlns:a16="http://schemas.microsoft.com/office/drawing/2014/main" id="{752853B8-4E77-4D00-A89D-3F7B9042E70C}"/>
              </a:ext>
            </a:extLst>
          </p:cNvPr>
          <p:cNvSpPr txBox="1"/>
          <p:nvPr/>
        </p:nvSpPr>
        <p:spPr>
          <a:xfrm>
            <a:off x="7836596" y="587674"/>
            <a:ext cx="1540804" cy="279924"/>
          </a:xfrm>
          <a:prstGeom prst="rect">
            <a:avLst/>
          </a:prstGeom>
          <a:noFill/>
        </p:spPr>
        <p:txBody>
          <a:bodyPr wrap="square" lIns="75605" tIns="37802" rIns="75605" bIns="37802" rtlCol="0" anchor="t">
            <a:spAutoFit/>
          </a:bodyPr>
          <a:lstStyle/>
          <a:p>
            <a:pPr algn="r" defTabSz="378013" fontAlgn="auto">
              <a:spcBef>
                <a:spcPts val="0"/>
              </a:spcBef>
              <a:spcAft>
                <a:spcPts val="0"/>
              </a:spcAft>
            </a:pPr>
            <a:r>
              <a:rPr lang="en-GB" sz="1323" dirty="0">
                <a:solidFill>
                  <a:srgbClr val="FFFFFF"/>
                </a:solidFill>
                <a:latin typeface="Roboto"/>
                <a:ea typeface="Roboto"/>
                <a:cs typeface="Roboto"/>
              </a:rPr>
              <a:t>21 April </a:t>
            </a:r>
            <a:r>
              <a:rPr lang="en-PT" sz="1323" dirty="0">
                <a:solidFill>
                  <a:srgbClr val="FFFFFF"/>
                </a:solidFill>
                <a:latin typeface="Roboto"/>
                <a:ea typeface="Roboto"/>
                <a:cs typeface="Roboto"/>
              </a:rPr>
              <a:t>202</a:t>
            </a:r>
            <a:r>
              <a:rPr lang="en-GB" sz="1323" dirty="0">
                <a:solidFill>
                  <a:srgbClr val="FFFFFF"/>
                </a:solidFill>
                <a:latin typeface="Roboto"/>
                <a:ea typeface="Roboto"/>
                <a:cs typeface="Roboto"/>
              </a:rPr>
              <a:t>6</a:t>
            </a:r>
            <a:endParaRPr lang="en-PT" sz="1323" dirty="0">
              <a:solidFill>
                <a:srgbClr val="FFFFFF"/>
              </a:solidFill>
              <a:latin typeface="Roboto"/>
              <a:ea typeface="Roboto"/>
              <a:cs typeface="Roboto"/>
            </a:endParaRPr>
          </a:p>
        </p:txBody>
      </p:sp>
    </p:spTree>
    <p:extLst>
      <p:ext uri="{BB962C8B-B14F-4D97-AF65-F5344CB8AC3E}">
        <p14:creationId xmlns:p14="http://schemas.microsoft.com/office/powerpoint/2010/main" val="1888945469"/>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8C4A8-5B42-04FB-508C-F7B08816DE47}"/>
            </a:ext>
          </a:extLst>
        </p:cNvPr>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E8D9376-1025-860C-95AC-7395DA230721}"/>
              </a:ext>
            </a:extLst>
          </p:cNvPr>
          <p:cNvGraphicFramePr>
            <a:graphicFrameLocks noChangeAspect="1"/>
          </p:cNvGraphicFramePr>
          <p:nvPr>
            <p:custDataLst>
              <p:tags r:id="rId1"/>
            </p:custDataLst>
          </p:nvPr>
        </p:nvGraphicFramePr>
        <p:xfrm>
          <a:off x="1312" y="1412"/>
          <a:ext cx="1313" cy="1313"/>
        </p:xfrm>
        <a:graphic>
          <a:graphicData uri="http://schemas.openxmlformats.org/presentationml/2006/ole">
            <mc:AlternateContent xmlns:mc="http://schemas.openxmlformats.org/markup-compatibility/2006">
              <mc:Choice xmlns:v="urn:schemas-microsoft-com:vml" Requires="v">
                <p:oleObj name="think-cell Slide" r:id="rId26" imgW="473" imgH="476" progId="TCLayout.ActiveDocument.1">
                  <p:embed/>
                </p:oleObj>
              </mc:Choice>
              <mc:Fallback>
                <p:oleObj name="think-cell Slide" r:id="rId26" imgW="473" imgH="476" progId="TCLayout.ActiveDocument.1">
                  <p:embed/>
                  <p:pic>
                    <p:nvPicPr>
                      <p:cNvPr id="3" name="Object 2" hidden="1">
                        <a:extLst>
                          <a:ext uri="{FF2B5EF4-FFF2-40B4-BE49-F238E27FC236}">
                            <a16:creationId xmlns:a16="http://schemas.microsoft.com/office/drawing/2014/main" id="{BE8D9376-1025-860C-95AC-7395DA230721}"/>
                          </a:ext>
                        </a:extLst>
                      </p:cNvPr>
                      <p:cNvPicPr/>
                      <p:nvPr/>
                    </p:nvPicPr>
                    <p:blipFill>
                      <a:blip r:embed="rId27"/>
                      <a:stretch>
                        <a:fillRect/>
                      </a:stretch>
                    </p:blipFill>
                    <p:spPr>
                      <a:xfrm>
                        <a:off x="1312" y="1412"/>
                        <a:ext cx="1313" cy="1313"/>
                      </a:xfrm>
                      <a:prstGeom prst="rect">
                        <a:avLst/>
                      </a:prstGeom>
                    </p:spPr>
                  </p:pic>
                </p:oleObj>
              </mc:Fallback>
            </mc:AlternateContent>
          </a:graphicData>
        </a:graphic>
      </p:graphicFrame>
      <p:pic>
        <p:nvPicPr>
          <p:cNvPr id="7" name="Picture 10" descr="A colorful circle with black background&#10;&#10;Description automatically generated">
            <a:extLst>
              <a:ext uri="{FF2B5EF4-FFF2-40B4-BE49-F238E27FC236}">
                <a16:creationId xmlns:a16="http://schemas.microsoft.com/office/drawing/2014/main" id="{CF28745A-563D-9F10-BD96-99178F306DF3}"/>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9091702" y="4681528"/>
            <a:ext cx="988922" cy="988922"/>
          </a:xfrm>
          <a:prstGeom prst="rect">
            <a:avLst/>
          </a:prstGeom>
        </p:spPr>
      </p:pic>
      <p:sp>
        <p:nvSpPr>
          <p:cNvPr id="19" name="TextBox 5">
            <a:extLst>
              <a:ext uri="{FF2B5EF4-FFF2-40B4-BE49-F238E27FC236}">
                <a16:creationId xmlns:a16="http://schemas.microsoft.com/office/drawing/2014/main" id="{1D16F536-8D37-AE43-678A-5583A9424176}"/>
              </a:ext>
            </a:extLst>
          </p:cNvPr>
          <p:cNvSpPr txBox="1"/>
          <p:nvPr/>
        </p:nvSpPr>
        <p:spPr>
          <a:xfrm>
            <a:off x="9497077" y="5259435"/>
            <a:ext cx="467109" cy="295915"/>
          </a:xfrm>
          <a:prstGeom prst="rect">
            <a:avLst/>
          </a:prstGeom>
          <a:noFill/>
        </p:spPr>
        <p:txBody>
          <a:bodyPr wrap="square" rtlCol="0">
            <a:spAutoFit/>
          </a:bodyPr>
          <a:lstStyle/>
          <a:p>
            <a:pPr algn="r" defTabSz="378013" fontAlgn="auto">
              <a:spcBef>
                <a:spcPts val="0"/>
              </a:spcBef>
              <a:spcAft>
                <a:spcPts val="0"/>
              </a:spcAft>
            </a:pPr>
            <a:fld id="{666E4E24-6379-3A49-BC79-9E3807B306AC}" type="slidenum">
              <a:rPr lang="en-PT" sz="1323">
                <a:solidFill>
                  <a:srgbClr val="FFFFFF"/>
                </a:solidFill>
                <a:latin typeface="Roboto" panose="02000000000000000000" pitchFamily="2" charset="0"/>
                <a:ea typeface="Roboto" panose="02000000000000000000" pitchFamily="2" charset="0"/>
              </a:rPr>
              <a:pPr algn="r" defTabSz="378013" fontAlgn="auto">
                <a:spcBef>
                  <a:spcPts val="0"/>
                </a:spcBef>
                <a:spcAft>
                  <a:spcPts val="0"/>
                </a:spcAft>
              </a:pPr>
              <a:t>6</a:t>
            </a:fld>
            <a:endParaRPr lang="en-PT" sz="1323">
              <a:solidFill>
                <a:srgbClr val="FFFFFF"/>
              </a:solidFill>
              <a:latin typeface="Roboto" panose="02000000000000000000" pitchFamily="2" charset="0"/>
              <a:ea typeface="Roboto" panose="02000000000000000000" pitchFamily="2" charset="0"/>
            </a:endParaRPr>
          </a:p>
        </p:txBody>
      </p:sp>
      <p:pic>
        <p:nvPicPr>
          <p:cNvPr id="59" name="Picture 4" descr="A black background with blue text&#10;&#10;Description automatically generated">
            <a:extLst>
              <a:ext uri="{FF2B5EF4-FFF2-40B4-BE49-F238E27FC236}">
                <a16:creationId xmlns:a16="http://schemas.microsoft.com/office/drawing/2014/main" id="{A35F7CD7-6ED7-8FEA-DF59-BED7D21D1072}"/>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282225" y="221854"/>
            <a:ext cx="1398020" cy="321425"/>
          </a:xfrm>
          <a:prstGeom prst="rect">
            <a:avLst/>
          </a:prstGeom>
        </p:spPr>
      </p:pic>
      <p:sp>
        <p:nvSpPr>
          <p:cNvPr id="86" name="Rectangle 3">
            <a:extLst>
              <a:ext uri="{FF2B5EF4-FFF2-40B4-BE49-F238E27FC236}">
                <a16:creationId xmlns:a16="http://schemas.microsoft.com/office/drawing/2014/main" id="{B2FEAB4F-640B-5B0D-949A-AC8E437FDD82}"/>
              </a:ext>
            </a:extLst>
          </p:cNvPr>
          <p:cNvSpPr>
            <a:spLocks noChangeArrowheads="1"/>
          </p:cNvSpPr>
          <p:nvPr/>
        </p:nvSpPr>
        <p:spPr bwMode="auto">
          <a:xfrm>
            <a:off x="431800" y="688826"/>
            <a:ext cx="8136904" cy="657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altLang="en-US" dirty="0">
                <a:solidFill>
                  <a:srgbClr val="000000"/>
                </a:solidFill>
                <a:latin typeface="Calibri" pitchFamily="34" charset="0"/>
              </a:rPr>
              <a:t>For 2025, the goal was that more than 90% of customers receive a card in 9 days.</a:t>
            </a:r>
          </a:p>
          <a:p>
            <a:r>
              <a:rPr lang="en-US" altLang="en-US" dirty="0">
                <a:solidFill>
                  <a:srgbClr val="000000"/>
                </a:solidFill>
                <a:latin typeface="Calibri" pitchFamily="34" charset="0"/>
              </a:rPr>
              <a:t>JV with </a:t>
            </a:r>
            <a:r>
              <a:rPr lang="en-US" altLang="en-US" dirty="0" err="1">
                <a:solidFill>
                  <a:srgbClr val="000000"/>
                </a:solidFill>
                <a:latin typeface="Calibri" pitchFamily="34" charset="0"/>
              </a:rPr>
              <a:t>Bakinter</a:t>
            </a:r>
            <a:r>
              <a:rPr lang="en-US" altLang="en-US" dirty="0">
                <a:solidFill>
                  <a:srgbClr val="000000"/>
                </a:solidFill>
                <a:latin typeface="Calibri" pitchFamily="34" charset="0"/>
              </a:rPr>
              <a:t>, at end of 2023, caused some challenges! But we never give up…</a:t>
            </a:r>
          </a:p>
        </p:txBody>
      </p:sp>
      <p:sp>
        <p:nvSpPr>
          <p:cNvPr id="87" name="Subtitle">
            <a:extLst>
              <a:ext uri="{FF2B5EF4-FFF2-40B4-BE49-F238E27FC236}">
                <a16:creationId xmlns:a16="http://schemas.microsoft.com/office/drawing/2014/main" id="{362CF6F3-DD66-6C2D-17B2-D7F61A277EDE}"/>
              </a:ext>
            </a:extLst>
          </p:cNvPr>
          <p:cNvSpPr txBox="1">
            <a:spLocks/>
          </p:cNvSpPr>
          <p:nvPr/>
        </p:nvSpPr>
        <p:spPr>
          <a:xfrm>
            <a:off x="436725" y="1520416"/>
            <a:ext cx="9140505" cy="248530"/>
          </a:xfrm>
          <a:prstGeom prst="rect">
            <a:avLst/>
          </a:prstGeom>
          <a:noFill/>
          <a:ln w="9525">
            <a:noFill/>
          </a:ln>
        </p:spPr>
        <p:txBody>
          <a:bodyPr lIns="0" tIns="0" rIns="0" bIns="0">
            <a:spAutoFit/>
          </a:bodyPr>
          <a:lstStyle>
            <a:defPPr>
              <a:defRPr lang="pt-PT"/>
            </a:defPPr>
            <a:lvl1pPr>
              <a:lnSpc>
                <a:spcPct val="85000"/>
              </a:lnSpc>
              <a:buClr>
                <a:srgbClr val="000000"/>
              </a:buClr>
              <a:buSzPct val="100000"/>
              <a:defRPr sz="1900">
                <a:solidFill>
                  <a:srgbClr val="FFFFFF">
                    <a:lumMod val="50000"/>
                  </a:srgbClr>
                </a:solidFill>
                <a:latin typeface="Calibri"/>
                <a:cs typeface="Calibri"/>
              </a:defRPr>
            </a:lvl1pPr>
          </a:lstStyle>
          <a:p>
            <a:pPr marL="0" marR="0" lvl="0" indent="0" defTabSz="914400" eaLnBrk="1" fontAlgn="auto" latinLnBrk="0" hangingPunct="1">
              <a:lnSpc>
                <a:spcPct val="85000"/>
              </a:lnSpc>
              <a:spcBef>
                <a:spcPts val="0"/>
              </a:spcBef>
              <a:spcAft>
                <a:spcPts val="0"/>
              </a:spcAft>
              <a:buClr>
                <a:srgbClr val="000000"/>
              </a:buClr>
              <a:buSzPct val="100000"/>
              <a:buFontTx/>
              <a:buNone/>
              <a:tabLst/>
              <a:defRPr/>
            </a:pPr>
            <a:r>
              <a:rPr kumimoji="0" lang="en-US" altLang="pt-PT" sz="1900" b="0" i="0" u="none" strike="noStrike" kern="0" cap="none" spc="0" normalizeH="0" baseline="0" noProof="0" dirty="0">
                <a:ln>
                  <a:noFill/>
                </a:ln>
                <a:solidFill>
                  <a:srgbClr val="FFFFFF">
                    <a:lumMod val="50000"/>
                  </a:srgbClr>
                </a:solidFill>
                <a:effectLst/>
                <a:uLnTx/>
                <a:uFillTx/>
                <a:latin typeface="Calibri"/>
                <a:cs typeface="Calibri"/>
                <a:sym typeface="+mn-lt"/>
              </a:rPr>
              <a:t>Fulfillment and Delivery Process</a:t>
            </a:r>
          </a:p>
        </p:txBody>
      </p:sp>
      <p:sp>
        <p:nvSpPr>
          <p:cNvPr id="88" name="TextBox 87">
            <a:extLst>
              <a:ext uri="{FF2B5EF4-FFF2-40B4-BE49-F238E27FC236}">
                <a16:creationId xmlns:a16="http://schemas.microsoft.com/office/drawing/2014/main" id="{6CE8CA6C-834E-E108-B496-EDE9BA21FC6B}"/>
              </a:ext>
            </a:extLst>
          </p:cNvPr>
          <p:cNvSpPr txBox="1"/>
          <p:nvPr/>
        </p:nvSpPr>
        <p:spPr>
          <a:xfrm>
            <a:off x="359792" y="1785205"/>
            <a:ext cx="5676232" cy="307777"/>
          </a:xfrm>
          <a:prstGeom prst="rect">
            <a:avLst/>
          </a:prstGeom>
          <a:noFill/>
        </p:spPr>
        <p:txBody>
          <a:bodyPr wrap="square" rtlCol="0">
            <a:spAutoFit/>
          </a:bodyPr>
          <a:lstStyle/>
          <a:p>
            <a:r>
              <a:rPr lang="en-US" sz="1400" b="1" dirty="0">
                <a:solidFill>
                  <a:srgbClr val="000000"/>
                </a:solidFill>
                <a:latin typeface="Calibri" panose="020F0502020204030204" pitchFamily="34" charset="0"/>
              </a:rPr>
              <a:t>Performance on fulfillment by partner </a:t>
            </a:r>
            <a:r>
              <a:rPr lang="en-US" sz="1400" dirty="0">
                <a:solidFill>
                  <a:srgbClr val="000000"/>
                </a:solidFill>
                <a:latin typeface="Calibri" panose="020F0502020204030204" pitchFamily="34" charset="0"/>
              </a:rPr>
              <a:t>(calendar days)</a:t>
            </a:r>
          </a:p>
        </p:txBody>
      </p:sp>
      <p:graphicFrame>
        <p:nvGraphicFramePr>
          <p:cNvPr id="89" name="Table 88">
            <a:extLst>
              <a:ext uri="{FF2B5EF4-FFF2-40B4-BE49-F238E27FC236}">
                <a16:creationId xmlns:a16="http://schemas.microsoft.com/office/drawing/2014/main" id="{752D57FA-4BEC-3D7D-AAC7-3ABDDB97E42F}"/>
              </a:ext>
            </a:extLst>
          </p:cNvPr>
          <p:cNvGraphicFramePr>
            <a:graphicFrameLocks noGrp="1"/>
          </p:cNvGraphicFramePr>
          <p:nvPr>
            <p:extLst>
              <p:ext uri="{D42A27DB-BD31-4B8C-83A1-F6EECF244321}">
                <p14:modId xmlns:p14="http://schemas.microsoft.com/office/powerpoint/2010/main" val="348803990"/>
              </p:ext>
            </p:extLst>
          </p:nvPr>
        </p:nvGraphicFramePr>
        <p:xfrm>
          <a:off x="1583928" y="5208506"/>
          <a:ext cx="6780445" cy="253583"/>
        </p:xfrm>
        <a:graphic>
          <a:graphicData uri="http://schemas.openxmlformats.org/drawingml/2006/table">
            <a:tbl>
              <a:tblPr firstRow="1" bandRow="1"/>
              <a:tblGrid>
                <a:gridCol w="1052934">
                  <a:extLst>
                    <a:ext uri="{9D8B030D-6E8A-4147-A177-3AD203B41FA5}">
                      <a16:colId xmlns:a16="http://schemas.microsoft.com/office/drawing/2014/main" val="3752342906"/>
                    </a:ext>
                  </a:extLst>
                </a:gridCol>
                <a:gridCol w="610784">
                  <a:extLst>
                    <a:ext uri="{9D8B030D-6E8A-4147-A177-3AD203B41FA5}">
                      <a16:colId xmlns:a16="http://schemas.microsoft.com/office/drawing/2014/main" val="2802937622"/>
                    </a:ext>
                  </a:extLst>
                </a:gridCol>
                <a:gridCol w="610784">
                  <a:extLst>
                    <a:ext uri="{9D8B030D-6E8A-4147-A177-3AD203B41FA5}">
                      <a16:colId xmlns:a16="http://schemas.microsoft.com/office/drawing/2014/main" val="2899866099"/>
                    </a:ext>
                  </a:extLst>
                </a:gridCol>
                <a:gridCol w="671787">
                  <a:extLst>
                    <a:ext uri="{9D8B030D-6E8A-4147-A177-3AD203B41FA5}">
                      <a16:colId xmlns:a16="http://schemas.microsoft.com/office/drawing/2014/main" val="2094641438"/>
                    </a:ext>
                  </a:extLst>
                </a:gridCol>
                <a:gridCol w="639026">
                  <a:extLst>
                    <a:ext uri="{9D8B030D-6E8A-4147-A177-3AD203B41FA5}">
                      <a16:colId xmlns:a16="http://schemas.microsoft.com/office/drawing/2014/main" val="1107582968"/>
                    </a:ext>
                  </a:extLst>
                </a:gridCol>
                <a:gridCol w="639026">
                  <a:extLst>
                    <a:ext uri="{9D8B030D-6E8A-4147-A177-3AD203B41FA5}">
                      <a16:colId xmlns:a16="http://schemas.microsoft.com/office/drawing/2014/main" val="3719370210"/>
                    </a:ext>
                  </a:extLst>
                </a:gridCol>
                <a:gridCol w="639026">
                  <a:extLst>
                    <a:ext uri="{9D8B030D-6E8A-4147-A177-3AD203B41FA5}">
                      <a16:colId xmlns:a16="http://schemas.microsoft.com/office/drawing/2014/main" val="1801055494"/>
                    </a:ext>
                  </a:extLst>
                </a:gridCol>
                <a:gridCol w="639026">
                  <a:extLst>
                    <a:ext uri="{9D8B030D-6E8A-4147-A177-3AD203B41FA5}">
                      <a16:colId xmlns:a16="http://schemas.microsoft.com/office/drawing/2014/main" val="1676765135"/>
                    </a:ext>
                  </a:extLst>
                </a:gridCol>
                <a:gridCol w="639026">
                  <a:extLst>
                    <a:ext uri="{9D8B030D-6E8A-4147-A177-3AD203B41FA5}">
                      <a16:colId xmlns:a16="http://schemas.microsoft.com/office/drawing/2014/main" val="766885665"/>
                    </a:ext>
                  </a:extLst>
                </a:gridCol>
                <a:gridCol w="639026">
                  <a:extLst>
                    <a:ext uri="{9D8B030D-6E8A-4147-A177-3AD203B41FA5}">
                      <a16:colId xmlns:a16="http://schemas.microsoft.com/office/drawing/2014/main" val="4145195052"/>
                    </a:ext>
                  </a:extLst>
                </a:gridCol>
              </a:tblGrid>
              <a:tr h="253583">
                <a:tc>
                  <a:txBody>
                    <a:bodyPr/>
                    <a:lstStyle>
                      <a:lvl1pPr marL="0" algn="l" defTabSz="756026" rtl="0" eaLnBrk="1" latinLnBrk="0" hangingPunct="1">
                        <a:defRPr sz="1488" kern="1200">
                          <a:solidFill>
                            <a:schemeClr val="tx1"/>
                          </a:solidFill>
                          <a:latin typeface="Arial"/>
                        </a:defRPr>
                      </a:lvl1pPr>
                      <a:lvl2pPr marL="378013" algn="l" defTabSz="756026" rtl="0" eaLnBrk="1" latinLnBrk="0" hangingPunct="1">
                        <a:defRPr sz="1488" kern="1200">
                          <a:solidFill>
                            <a:schemeClr val="tx1"/>
                          </a:solidFill>
                          <a:latin typeface="Arial"/>
                        </a:defRPr>
                      </a:lvl2pPr>
                      <a:lvl3pPr marL="756026" algn="l" defTabSz="756026" rtl="0" eaLnBrk="1" latinLnBrk="0" hangingPunct="1">
                        <a:defRPr sz="1488" kern="1200">
                          <a:solidFill>
                            <a:schemeClr val="tx1"/>
                          </a:solidFill>
                          <a:latin typeface="Arial"/>
                        </a:defRPr>
                      </a:lvl3pPr>
                      <a:lvl4pPr marL="1134039" algn="l" defTabSz="756026" rtl="0" eaLnBrk="1" latinLnBrk="0" hangingPunct="1">
                        <a:defRPr sz="1488" kern="1200">
                          <a:solidFill>
                            <a:schemeClr val="tx1"/>
                          </a:solidFill>
                          <a:latin typeface="Arial"/>
                        </a:defRPr>
                      </a:lvl4pPr>
                      <a:lvl5pPr marL="1512052" algn="l" defTabSz="756026" rtl="0" eaLnBrk="1" latinLnBrk="0" hangingPunct="1">
                        <a:defRPr sz="1488" kern="1200">
                          <a:solidFill>
                            <a:schemeClr val="tx1"/>
                          </a:solidFill>
                          <a:latin typeface="Arial"/>
                        </a:defRPr>
                      </a:lvl5pPr>
                      <a:lvl6pPr marL="1890065" algn="l" defTabSz="756026" rtl="0" eaLnBrk="1" latinLnBrk="0" hangingPunct="1">
                        <a:defRPr sz="1488" kern="1200">
                          <a:solidFill>
                            <a:schemeClr val="tx1"/>
                          </a:solidFill>
                          <a:latin typeface="Arial"/>
                        </a:defRPr>
                      </a:lvl6pPr>
                      <a:lvl7pPr marL="2268078" algn="l" defTabSz="756026" rtl="0" eaLnBrk="1" latinLnBrk="0" hangingPunct="1">
                        <a:defRPr sz="1488" kern="1200">
                          <a:solidFill>
                            <a:schemeClr val="tx1"/>
                          </a:solidFill>
                          <a:latin typeface="Arial"/>
                        </a:defRPr>
                      </a:lvl7pPr>
                      <a:lvl8pPr marL="2646091" algn="l" defTabSz="756026" rtl="0" eaLnBrk="1" latinLnBrk="0" hangingPunct="1">
                        <a:defRPr sz="1488" kern="1200">
                          <a:solidFill>
                            <a:schemeClr val="tx1"/>
                          </a:solidFill>
                          <a:latin typeface="Arial"/>
                        </a:defRPr>
                      </a:lvl8pPr>
                      <a:lvl9pPr marL="3024104" algn="l" defTabSz="756026" rtl="0" eaLnBrk="1" latinLnBrk="0" hangingPunct="1">
                        <a:defRPr sz="1488" kern="1200">
                          <a:solidFill>
                            <a:schemeClr val="tx1"/>
                          </a:solidFill>
                          <a:latin typeface="Arial"/>
                        </a:defRPr>
                      </a:lvl9pPr>
                    </a:lstStyle>
                    <a:p>
                      <a:r>
                        <a:rPr lang="pt-PT" sz="1000" b="1" kern="0" baseline="0" dirty="0">
                          <a:latin typeface="Calibri" panose="020F0502020204030204" pitchFamily="34" charset="0"/>
                          <a:cs typeface="Calibri" panose="020F0502020204030204" pitchFamily="34" charset="0"/>
                        </a:rPr>
                        <a:t>% SLA per </a:t>
                      </a:r>
                      <a:r>
                        <a:rPr lang="pt-PT" sz="1000" b="1" kern="0" baseline="0" dirty="0" err="1">
                          <a:latin typeface="Calibri" panose="020F0502020204030204" pitchFamily="34" charset="0"/>
                          <a:cs typeface="Calibri" panose="020F0502020204030204" pitchFamily="34" charset="0"/>
                        </a:rPr>
                        <a:t>goal</a:t>
                      </a:r>
                      <a:endParaRPr lang="pt-PT" sz="1000" b="1" kern="0" baseline="0" dirty="0">
                        <a:latin typeface="Calibri" panose="020F0502020204030204" pitchFamily="34" charset="0"/>
                        <a:cs typeface="Calibri" panose="020F0502020204030204" pitchFamily="34" charset="0"/>
                      </a:endParaRPr>
                    </a:p>
                  </a:txBody>
                  <a:tcPr marL="0" marR="0" marT="0" marB="0" anchor="ctr" anchorCtr="1">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56026" rtl="0" eaLnBrk="1" latinLnBrk="0" hangingPunct="1">
                        <a:defRPr sz="1488" kern="1200">
                          <a:solidFill>
                            <a:schemeClr val="tx1"/>
                          </a:solidFill>
                          <a:latin typeface="Arial"/>
                        </a:defRPr>
                      </a:lvl1pPr>
                      <a:lvl2pPr marL="378013" algn="l" defTabSz="756026" rtl="0" eaLnBrk="1" latinLnBrk="0" hangingPunct="1">
                        <a:defRPr sz="1488" kern="1200">
                          <a:solidFill>
                            <a:schemeClr val="tx1"/>
                          </a:solidFill>
                          <a:latin typeface="Arial"/>
                        </a:defRPr>
                      </a:lvl2pPr>
                      <a:lvl3pPr marL="756026" algn="l" defTabSz="756026" rtl="0" eaLnBrk="1" latinLnBrk="0" hangingPunct="1">
                        <a:defRPr sz="1488" kern="1200">
                          <a:solidFill>
                            <a:schemeClr val="tx1"/>
                          </a:solidFill>
                          <a:latin typeface="Arial"/>
                        </a:defRPr>
                      </a:lvl3pPr>
                      <a:lvl4pPr marL="1134039" algn="l" defTabSz="756026" rtl="0" eaLnBrk="1" latinLnBrk="0" hangingPunct="1">
                        <a:defRPr sz="1488" kern="1200">
                          <a:solidFill>
                            <a:schemeClr val="tx1"/>
                          </a:solidFill>
                          <a:latin typeface="Arial"/>
                        </a:defRPr>
                      </a:lvl4pPr>
                      <a:lvl5pPr marL="1512052" algn="l" defTabSz="756026" rtl="0" eaLnBrk="1" latinLnBrk="0" hangingPunct="1">
                        <a:defRPr sz="1488" kern="1200">
                          <a:solidFill>
                            <a:schemeClr val="tx1"/>
                          </a:solidFill>
                          <a:latin typeface="Arial"/>
                        </a:defRPr>
                      </a:lvl5pPr>
                      <a:lvl6pPr marL="1890065" algn="l" defTabSz="756026" rtl="0" eaLnBrk="1" latinLnBrk="0" hangingPunct="1">
                        <a:defRPr sz="1488" kern="1200">
                          <a:solidFill>
                            <a:schemeClr val="tx1"/>
                          </a:solidFill>
                          <a:latin typeface="Arial"/>
                        </a:defRPr>
                      </a:lvl6pPr>
                      <a:lvl7pPr marL="2268078" algn="l" defTabSz="756026" rtl="0" eaLnBrk="1" latinLnBrk="0" hangingPunct="1">
                        <a:defRPr sz="1488" kern="1200">
                          <a:solidFill>
                            <a:schemeClr val="tx1"/>
                          </a:solidFill>
                          <a:latin typeface="Arial"/>
                        </a:defRPr>
                      </a:lvl7pPr>
                      <a:lvl8pPr marL="2646091" algn="l" defTabSz="756026" rtl="0" eaLnBrk="1" latinLnBrk="0" hangingPunct="1">
                        <a:defRPr sz="1488" kern="1200">
                          <a:solidFill>
                            <a:schemeClr val="tx1"/>
                          </a:solidFill>
                          <a:latin typeface="Arial"/>
                        </a:defRPr>
                      </a:lvl8pPr>
                      <a:lvl9pPr marL="3024104" algn="l" defTabSz="756026" rtl="0" eaLnBrk="1" latinLnBrk="0" hangingPunct="1">
                        <a:defRPr sz="1488" kern="1200">
                          <a:solidFill>
                            <a:schemeClr val="tx1"/>
                          </a:solidFill>
                          <a:latin typeface="Arial"/>
                        </a:defRPr>
                      </a:lvl9pPr>
                    </a:lstStyle>
                    <a:p>
                      <a:pPr algn="r" fontAlgn="ctr"/>
                      <a:r>
                        <a:rPr lang="pt-PT" sz="1000" b="1" i="0" u="none" strike="noStrike" dirty="0">
                          <a:solidFill>
                            <a:srgbClr val="000000"/>
                          </a:solidFill>
                          <a:effectLst/>
                          <a:latin typeface="Calibri" panose="020F0502020204030204" pitchFamily="34" charset="0"/>
                          <a:cs typeface="Calibri" panose="020F0502020204030204" pitchFamily="34" charset="0"/>
                        </a:rPr>
                        <a:t>55%</a:t>
                      </a:r>
                    </a:p>
                  </a:txBody>
                  <a:tcPr marL="0" marR="0" marT="0" marB="0" anchor="ctr" anchorCtr="1">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56026" rtl="0" eaLnBrk="1" latinLnBrk="0" hangingPunct="1">
                        <a:defRPr sz="1488" kern="1200">
                          <a:solidFill>
                            <a:schemeClr val="tx1"/>
                          </a:solidFill>
                          <a:latin typeface="Arial"/>
                        </a:defRPr>
                      </a:lvl1pPr>
                      <a:lvl2pPr marL="378013" algn="l" defTabSz="756026" rtl="0" eaLnBrk="1" latinLnBrk="0" hangingPunct="1">
                        <a:defRPr sz="1488" kern="1200">
                          <a:solidFill>
                            <a:schemeClr val="tx1"/>
                          </a:solidFill>
                          <a:latin typeface="Arial"/>
                        </a:defRPr>
                      </a:lvl2pPr>
                      <a:lvl3pPr marL="756026" algn="l" defTabSz="756026" rtl="0" eaLnBrk="1" latinLnBrk="0" hangingPunct="1">
                        <a:defRPr sz="1488" kern="1200">
                          <a:solidFill>
                            <a:schemeClr val="tx1"/>
                          </a:solidFill>
                          <a:latin typeface="Arial"/>
                        </a:defRPr>
                      </a:lvl3pPr>
                      <a:lvl4pPr marL="1134039" algn="l" defTabSz="756026" rtl="0" eaLnBrk="1" latinLnBrk="0" hangingPunct="1">
                        <a:defRPr sz="1488" kern="1200">
                          <a:solidFill>
                            <a:schemeClr val="tx1"/>
                          </a:solidFill>
                          <a:latin typeface="Arial"/>
                        </a:defRPr>
                      </a:lvl4pPr>
                      <a:lvl5pPr marL="1512052" algn="l" defTabSz="756026" rtl="0" eaLnBrk="1" latinLnBrk="0" hangingPunct="1">
                        <a:defRPr sz="1488" kern="1200">
                          <a:solidFill>
                            <a:schemeClr val="tx1"/>
                          </a:solidFill>
                          <a:latin typeface="Arial"/>
                        </a:defRPr>
                      </a:lvl5pPr>
                      <a:lvl6pPr marL="1890065" algn="l" defTabSz="756026" rtl="0" eaLnBrk="1" latinLnBrk="0" hangingPunct="1">
                        <a:defRPr sz="1488" kern="1200">
                          <a:solidFill>
                            <a:schemeClr val="tx1"/>
                          </a:solidFill>
                          <a:latin typeface="Arial"/>
                        </a:defRPr>
                      </a:lvl6pPr>
                      <a:lvl7pPr marL="2268078" algn="l" defTabSz="756026" rtl="0" eaLnBrk="1" latinLnBrk="0" hangingPunct="1">
                        <a:defRPr sz="1488" kern="1200">
                          <a:solidFill>
                            <a:schemeClr val="tx1"/>
                          </a:solidFill>
                          <a:latin typeface="Arial"/>
                        </a:defRPr>
                      </a:lvl7pPr>
                      <a:lvl8pPr marL="2646091" algn="l" defTabSz="756026" rtl="0" eaLnBrk="1" latinLnBrk="0" hangingPunct="1">
                        <a:defRPr sz="1488" kern="1200">
                          <a:solidFill>
                            <a:schemeClr val="tx1"/>
                          </a:solidFill>
                          <a:latin typeface="Arial"/>
                        </a:defRPr>
                      </a:lvl8pPr>
                      <a:lvl9pPr marL="3024104" algn="l" defTabSz="756026" rtl="0" eaLnBrk="1" latinLnBrk="0" hangingPunct="1">
                        <a:defRPr sz="1488" kern="1200">
                          <a:solidFill>
                            <a:schemeClr val="tx1"/>
                          </a:solidFill>
                          <a:latin typeface="Arial"/>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r>
                        <a:rPr lang="pt-PT" sz="1000" b="1" i="0" u="none" strike="noStrike" dirty="0">
                          <a:solidFill>
                            <a:srgbClr val="000000"/>
                          </a:solidFill>
                          <a:effectLst/>
                          <a:latin typeface="Calibri" panose="020F0502020204030204" pitchFamily="34" charset="0"/>
                          <a:cs typeface="Calibri" panose="020F0502020204030204" pitchFamily="34" charset="0"/>
                        </a:rPr>
                        <a:t>91%</a:t>
                      </a:r>
                    </a:p>
                  </a:txBody>
                  <a:tcPr marL="0" marR="0" marT="0" marB="0" anchor="ctr" anchorCtr="1">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56026" rtl="0" eaLnBrk="1" latinLnBrk="0" hangingPunct="1">
                        <a:defRPr sz="1488" kern="1200">
                          <a:solidFill>
                            <a:schemeClr val="tx1"/>
                          </a:solidFill>
                          <a:latin typeface="Arial"/>
                        </a:defRPr>
                      </a:lvl1pPr>
                      <a:lvl2pPr marL="378013" algn="l" defTabSz="756026" rtl="0" eaLnBrk="1" latinLnBrk="0" hangingPunct="1">
                        <a:defRPr sz="1488" kern="1200">
                          <a:solidFill>
                            <a:schemeClr val="tx1"/>
                          </a:solidFill>
                          <a:latin typeface="Arial"/>
                        </a:defRPr>
                      </a:lvl2pPr>
                      <a:lvl3pPr marL="756026" algn="l" defTabSz="756026" rtl="0" eaLnBrk="1" latinLnBrk="0" hangingPunct="1">
                        <a:defRPr sz="1488" kern="1200">
                          <a:solidFill>
                            <a:schemeClr val="tx1"/>
                          </a:solidFill>
                          <a:latin typeface="Arial"/>
                        </a:defRPr>
                      </a:lvl3pPr>
                      <a:lvl4pPr marL="1134039" algn="l" defTabSz="756026" rtl="0" eaLnBrk="1" latinLnBrk="0" hangingPunct="1">
                        <a:defRPr sz="1488" kern="1200">
                          <a:solidFill>
                            <a:schemeClr val="tx1"/>
                          </a:solidFill>
                          <a:latin typeface="Arial"/>
                        </a:defRPr>
                      </a:lvl4pPr>
                      <a:lvl5pPr marL="1512052" algn="l" defTabSz="756026" rtl="0" eaLnBrk="1" latinLnBrk="0" hangingPunct="1">
                        <a:defRPr sz="1488" kern="1200">
                          <a:solidFill>
                            <a:schemeClr val="tx1"/>
                          </a:solidFill>
                          <a:latin typeface="Arial"/>
                        </a:defRPr>
                      </a:lvl5pPr>
                      <a:lvl6pPr marL="1890065" algn="l" defTabSz="756026" rtl="0" eaLnBrk="1" latinLnBrk="0" hangingPunct="1">
                        <a:defRPr sz="1488" kern="1200">
                          <a:solidFill>
                            <a:schemeClr val="tx1"/>
                          </a:solidFill>
                          <a:latin typeface="Arial"/>
                        </a:defRPr>
                      </a:lvl6pPr>
                      <a:lvl7pPr marL="2268078" algn="l" defTabSz="756026" rtl="0" eaLnBrk="1" latinLnBrk="0" hangingPunct="1">
                        <a:defRPr sz="1488" kern="1200">
                          <a:solidFill>
                            <a:schemeClr val="tx1"/>
                          </a:solidFill>
                          <a:latin typeface="Arial"/>
                        </a:defRPr>
                      </a:lvl7pPr>
                      <a:lvl8pPr marL="2646091" algn="l" defTabSz="756026" rtl="0" eaLnBrk="1" latinLnBrk="0" hangingPunct="1">
                        <a:defRPr sz="1488" kern="1200">
                          <a:solidFill>
                            <a:schemeClr val="tx1"/>
                          </a:solidFill>
                          <a:latin typeface="Arial"/>
                        </a:defRPr>
                      </a:lvl8pPr>
                      <a:lvl9pPr marL="3024104" algn="l" defTabSz="756026" rtl="0" eaLnBrk="1" latinLnBrk="0" hangingPunct="1">
                        <a:defRPr sz="1488" kern="1200">
                          <a:solidFill>
                            <a:schemeClr val="tx1"/>
                          </a:solidFill>
                          <a:latin typeface="Arial"/>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r>
                        <a:rPr lang="pt-PT" sz="1000" b="1" i="0" u="none" strike="noStrike" dirty="0">
                          <a:solidFill>
                            <a:srgbClr val="000000"/>
                          </a:solidFill>
                          <a:effectLst/>
                          <a:latin typeface="Calibri" panose="020F0502020204030204" pitchFamily="34" charset="0"/>
                          <a:cs typeface="Calibri" panose="020F0502020204030204" pitchFamily="34" charset="0"/>
                        </a:rPr>
                        <a:t>78%</a:t>
                      </a:r>
                    </a:p>
                  </a:txBody>
                  <a:tcPr marL="0" marR="0" marT="0" marB="0" anchor="ctr" anchorCtr="1">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56026" rtl="0" eaLnBrk="1" latinLnBrk="0" hangingPunct="1">
                        <a:defRPr sz="1488" kern="1200">
                          <a:solidFill>
                            <a:schemeClr val="tx1"/>
                          </a:solidFill>
                          <a:latin typeface="Arial"/>
                        </a:defRPr>
                      </a:lvl1pPr>
                      <a:lvl2pPr marL="378013" algn="l" defTabSz="756026" rtl="0" eaLnBrk="1" latinLnBrk="0" hangingPunct="1">
                        <a:defRPr sz="1488" kern="1200">
                          <a:solidFill>
                            <a:schemeClr val="tx1"/>
                          </a:solidFill>
                          <a:latin typeface="Arial"/>
                        </a:defRPr>
                      </a:lvl2pPr>
                      <a:lvl3pPr marL="756026" algn="l" defTabSz="756026" rtl="0" eaLnBrk="1" latinLnBrk="0" hangingPunct="1">
                        <a:defRPr sz="1488" kern="1200">
                          <a:solidFill>
                            <a:schemeClr val="tx1"/>
                          </a:solidFill>
                          <a:latin typeface="Arial"/>
                        </a:defRPr>
                      </a:lvl3pPr>
                      <a:lvl4pPr marL="1134039" algn="l" defTabSz="756026" rtl="0" eaLnBrk="1" latinLnBrk="0" hangingPunct="1">
                        <a:defRPr sz="1488" kern="1200">
                          <a:solidFill>
                            <a:schemeClr val="tx1"/>
                          </a:solidFill>
                          <a:latin typeface="Arial"/>
                        </a:defRPr>
                      </a:lvl4pPr>
                      <a:lvl5pPr marL="1512052" algn="l" defTabSz="756026" rtl="0" eaLnBrk="1" latinLnBrk="0" hangingPunct="1">
                        <a:defRPr sz="1488" kern="1200">
                          <a:solidFill>
                            <a:schemeClr val="tx1"/>
                          </a:solidFill>
                          <a:latin typeface="Arial"/>
                        </a:defRPr>
                      </a:lvl5pPr>
                      <a:lvl6pPr marL="1890065" algn="l" defTabSz="756026" rtl="0" eaLnBrk="1" latinLnBrk="0" hangingPunct="1">
                        <a:defRPr sz="1488" kern="1200">
                          <a:solidFill>
                            <a:schemeClr val="tx1"/>
                          </a:solidFill>
                          <a:latin typeface="Arial"/>
                        </a:defRPr>
                      </a:lvl6pPr>
                      <a:lvl7pPr marL="2268078" algn="l" defTabSz="756026" rtl="0" eaLnBrk="1" latinLnBrk="0" hangingPunct="1">
                        <a:defRPr sz="1488" kern="1200">
                          <a:solidFill>
                            <a:schemeClr val="tx1"/>
                          </a:solidFill>
                          <a:latin typeface="Arial"/>
                        </a:defRPr>
                      </a:lvl7pPr>
                      <a:lvl8pPr marL="2646091" algn="l" defTabSz="756026" rtl="0" eaLnBrk="1" latinLnBrk="0" hangingPunct="1">
                        <a:defRPr sz="1488" kern="1200">
                          <a:solidFill>
                            <a:schemeClr val="tx1"/>
                          </a:solidFill>
                          <a:latin typeface="Arial"/>
                        </a:defRPr>
                      </a:lvl8pPr>
                      <a:lvl9pPr marL="3024104" algn="l" defTabSz="756026" rtl="0" eaLnBrk="1" latinLnBrk="0" hangingPunct="1">
                        <a:defRPr sz="1488" kern="1200">
                          <a:solidFill>
                            <a:schemeClr val="tx1"/>
                          </a:solidFill>
                          <a:latin typeface="Arial"/>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r>
                        <a:rPr lang="pt-PT" sz="1000" b="1" i="0" u="none" strike="noStrike" dirty="0">
                          <a:solidFill>
                            <a:srgbClr val="000000"/>
                          </a:solidFill>
                          <a:effectLst/>
                          <a:latin typeface="Calibri" panose="020F0502020204030204" pitchFamily="34" charset="0"/>
                          <a:cs typeface="Calibri" panose="020F0502020204030204" pitchFamily="34" charset="0"/>
                        </a:rPr>
                        <a:t>89%</a:t>
                      </a:r>
                    </a:p>
                  </a:txBody>
                  <a:tcPr marL="0" marR="0" marT="0" marB="0" anchor="ctr" anchorCtr="1">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56026" rtl="0" eaLnBrk="1" latinLnBrk="0" hangingPunct="1">
                        <a:defRPr sz="1488" kern="1200">
                          <a:solidFill>
                            <a:schemeClr val="tx1"/>
                          </a:solidFill>
                          <a:latin typeface="Arial"/>
                        </a:defRPr>
                      </a:lvl1pPr>
                      <a:lvl2pPr marL="378013" algn="l" defTabSz="756026" rtl="0" eaLnBrk="1" latinLnBrk="0" hangingPunct="1">
                        <a:defRPr sz="1488" kern="1200">
                          <a:solidFill>
                            <a:schemeClr val="tx1"/>
                          </a:solidFill>
                          <a:latin typeface="Arial"/>
                        </a:defRPr>
                      </a:lvl2pPr>
                      <a:lvl3pPr marL="756026" algn="l" defTabSz="756026" rtl="0" eaLnBrk="1" latinLnBrk="0" hangingPunct="1">
                        <a:defRPr sz="1488" kern="1200">
                          <a:solidFill>
                            <a:schemeClr val="tx1"/>
                          </a:solidFill>
                          <a:latin typeface="Arial"/>
                        </a:defRPr>
                      </a:lvl3pPr>
                      <a:lvl4pPr marL="1134039" algn="l" defTabSz="756026" rtl="0" eaLnBrk="1" latinLnBrk="0" hangingPunct="1">
                        <a:defRPr sz="1488" kern="1200">
                          <a:solidFill>
                            <a:schemeClr val="tx1"/>
                          </a:solidFill>
                          <a:latin typeface="Arial"/>
                        </a:defRPr>
                      </a:lvl4pPr>
                      <a:lvl5pPr marL="1512052" algn="l" defTabSz="756026" rtl="0" eaLnBrk="1" latinLnBrk="0" hangingPunct="1">
                        <a:defRPr sz="1488" kern="1200">
                          <a:solidFill>
                            <a:schemeClr val="tx1"/>
                          </a:solidFill>
                          <a:latin typeface="Arial"/>
                        </a:defRPr>
                      </a:lvl5pPr>
                      <a:lvl6pPr marL="1890065" algn="l" defTabSz="756026" rtl="0" eaLnBrk="1" latinLnBrk="0" hangingPunct="1">
                        <a:defRPr sz="1488" kern="1200">
                          <a:solidFill>
                            <a:schemeClr val="tx1"/>
                          </a:solidFill>
                          <a:latin typeface="Arial"/>
                        </a:defRPr>
                      </a:lvl6pPr>
                      <a:lvl7pPr marL="2268078" algn="l" defTabSz="756026" rtl="0" eaLnBrk="1" latinLnBrk="0" hangingPunct="1">
                        <a:defRPr sz="1488" kern="1200">
                          <a:solidFill>
                            <a:schemeClr val="tx1"/>
                          </a:solidFill>
                          <a:latin typeface="Arial"/>
                        </a:defRPr>
                      </a:lvl7pPr>
                      <a:lvl8pPr marL="2646091" algn="l" defTabSz="756026" rtl="0" eaLnBrk="1" latinLnBrk="0" hangingPunct="1">
                        <a:defRPr sz="1488" kern="1200">
                          <a:solidFill>
                            <a:schemeClr val="tx1"/>
                          </a:solidFill>
                          <a:latin typeface="Arial"/>
                        </a:defRPr>
                      </a:lvl8pPr>
                      <a:lvl9pPr marL="3024104" algn="l" defTabSz="756026" rtl="0" eaLnBrk="1" latinLnBrk="0" hangingPunct="1">
                        <a:defRPr sz="1488" kern="1200">
                          <a:solidFill>
                            <a:schemeClr val="tx1"/>
                          </a:solidFill>
                          <a:latin typeface="Arial"/>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r>
                        <a:rPr lang="pt-PT" sz="1000" b="1" i="0" u="none" strike="noStrike" dirty="0">
                          <a:solidFill>
                            <a:srgbClr val="000000"/>
                          </a:solidFill>
                          <a:effectLst/>
                          <a:latin typeface="Calibri" panose="020F0502020204030204" pitchFamily="34" charset="0"/>
                          <a:cs typeface="Calibri" panose="020F0502020204030204" pitchFamily="34" charset="0"/>
                        </a:rPr>
                        <a:t>80%</a:t>
                      </a:r>
                    </a:p>
                  </a:txBody>
                  <a:tcPr marL="0" marR="0" marT="0" marB="0" anchor="ctr" anchorCtr="1">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56026" rtl="0" eaLnBrk="1" latinLnBrk="0" hangingPunct="1">
                        <a:defRPr sz="1488" kern="1200">
                          <a:solidFill>
                            <a:schemeClr val="tx1"/>
                          </a:solidFill>
                          <a:latin typeface="Arial"/>
                        </a:defRPr>
                      </a:lvl1pPr>
                      <a:lvl2pPr marL="378013" algn="l" defTabSz="756026" rtl="0" eaLnBrk="1" latinLnBrk="0" hangingPunct="1">
                        <a:defRPr sz="1488" kern="1200">
                          <a:solidFill>
                            <a:schemeClr val="tx1"/>
                          </a:solidFill>
                          <a:latin typeface="Arial"/>
                        </a:defRPr>
                      </a:lvl2pPr>
                      <a:lvl3pPr marL="756026" algn="l" defTabSz="756026" rtl="0" eaLnBrk="1" latinLnBrk="0" hangingPunct="1">
                        <a:defRPr sz="1488" kern="1200">
                          <a:solidFill>
                            <a:schemeClr val="tx1"/>
                          </a:solidFill>
                          <a:latin typeface="Arial"/>
                        </a:defRPr>
                      </a:lvl3pPr>
                      <a:lvl4pPr marL="1134039" algn="l" defTabSz="756026" rtl="0" eaLnBrk="1" latinLnBrk="0" hangingPunct="1">
                        <a:defRPr sz="1488" kern="1200">
                          <a:solidFill>
                            <a:schemeClr val="tx1"/>
                          </a:solidFill>
                          <a:latin typeface="Arial"/>
                        </a:defRPr>
                      </a:lvl4pPr>
                      <a:lvl5pPr marL="1512052" algn="l" defTabSz="756026" rtl="0" eaLnBrk="1" latinLnBrk="0" hangingPunct="1">
                        <a:defRPr sz="1488" kern="1200">
                          <a:solidFill>
                            <a:schemeClr val="tx1"/>
                          </a:solidFill>
                          <a:latin typeface="Arial"/>
                        </a:defRPr>
                      </a:lvl5pPr>
                      <a:lvl6pPr marL="1890065" algn="l" defTabSz="756026" rtl="0" eaLnBrk="1" latinLnBrk="0" hangingPunct="1">
                        <a:defRPr sz="1488" kern="1200">
                          <a:solidFill>
                            <a:schemeClr val="tx1"/>
                          </a:solidFill>
                          <a:latin typeface="Arial"/>
                        </a:defRPr>
                      </a:lvl6pPr>
                      <a:lvl7pPr marL="2268078" algn="l" defTabSz="756026" rtl="0" eaLnBrk="1" latinLnBrk="0" hangingPunct="1">
                        <a:defRPr sz="1488" kern="1200">
                          <a:solidFill>
                            <a:schemeClr val="tx1"/>
                          </a:solidFill>
                          <a:latin typeface="Arial"/>
                        </a:defRPr>
                      </a:lvl7pPr>
                      <a:lvl8pPr marL="2646091" algn="l" defTabSz="756026" rtl="0" eaLnBrk="1" latinLnBrk="0" hangingPunct="1">
                        <a:defRPr sz="1488" kern="1200">
                          <a:solidFill>
                            <a:schemeClr val="tx1"/>
                          </a:solidFill>
                          <a:latin typeface="Arial"/>
                        </a:defRPr>
                      </a:lvl8pPr>
                      <a:lvl9pPr marL="3024104" algn="l" defTabSz="756026" rtl="0" eaLnBrk="1" latinLnBrk="0" hangingPunct="1">
                        <a:defRPr sz="1488" kern="1200">
                          <a:solidFill>
                            <a:schemeClr val="tx1"/>
                          </a:solidFill>
                          <a:latin typeface="Arial"/>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r>
                        <a:rPr lang="pt-PT" sz="1000" b="1" i="0" u="none" strike="noStrike" dirty="0">
                          <a:solidFill>
                            <a:srgbClr val="000000"/>
                          </a:solidFill>
                          <a:effectLst/>
                          <a:latin typeface="Calibri" panose="020F0502020204030204" pitchFamily="34" charset="0"/>
                          <a:cs typeface="Calibri" panose="020F0502020204030204" pitchFamily="34" charset="0"/>
                        </a:rPr>
                        <a:t>86%</a:t>
                      </a:r>
                    </a:p>
                  </a:txBody>
                  <a:tcPr marL="0" marR="0" marT="0" marB="0" anchor="ctr" anchorCtr="1">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56026" rtl="0" eaLnBrk="1" latinLnBrk="0" hangingPunct="1">
                        <a:defRPr sz="1488" kern="1200">
                          <a:solidFill>
                            <a:schemeClr val="tx1"/>
                          </a:solidFill>
                          <a:latin typeface="Arial"/>
                        </a:defRPr>
                      </a:lvl1pPr>
                      <a:lvl2pPr marL="378013" algn="l" defTabSz="756026" rtl="0" eaLnBrk="1" latinLnBrk="0" hangingPunct="1">
                        <a:defRPr sz="1488" kern="1200">
                          <a:solidFill>
                            <a:schemeClr val="tx1"/>
                          </a:solidFill>
                          <a:latin typeface="Arial"/>
                        </a:defRPr>
                      </a:lvl2pPr>
                      <a:lvl3pPr marL="756026" algn="l" defTabSz="756026" rtl="0" eaLnBrk="1" latinLnBrk="0" hangingPunct="1">
                        <a:defRPr sz="1488" kern="1200">
                          <a:solidFill>
                            <a:schemeClr val="tx1"/>
                          </a:solidFill>
                          <a:latin typeface="Arial"/>
                        </a:defRPr>
                      </a:lvl3pPr>
                      <a:lvl4pPr marL="1134039" algn="l" defTabSz="756026" rtl="0" eaLnBrk="1" latinLnBrk="0" hangingPunct="1">
                        <a:defRPr sz="1488" kern="1200">
                          <a:solidFill>
                            <a:schemeClr val="tx1"/>
                          </a:solidFill>
                          <a:latin typeface="Arial"/>
                        </a:defRPr>
                      </a:lvl4pPr>
                      <a:lvl5pPr marL="1512052" algn="l" defTabSz="756026" rtl="0" eaLnBrk="1" latinLnBrk="0" hangingPunct="1">
                        <a:defRPr sz="1488" kern="1200">
                          <a:solidFill>
                            <a:schemeClr val="tx1"/>
                          </a:solidFill>
                          <a:latin typeface="Arial"/>
                        </a:defRPr>
                      </a:lvl5pPr>
                      <a:lvl6pPr marL="1890065" algn="l" defTabSz="756026" rtl="0" eaLnBrk="1" latinLnBrk="0" hangingPunct="1">
                        <a:defRPr sz="1488" kern="1200">
                          <a:solidFill>
                            <a:schemeClr val="tx1"/>
                          </a:solidFill>
                          <a:latin typeface="Arial"/>
                        </a:defRPr>
                      </a:lvl6pPr>
                      <a:lvl7pPr marL="2268078" algn="l" defTabSz="756026" rtl="0" eaLnBrk="1" latinLnBrk="0" hangingPunct="1">
                        <a:defRPr sz="1488" kern="1200">
                          <a:solidFill>
                            <a:schemeClr val="tx1"/>
                          </a:solidFill>
                          <a:latin typeface="Arial"/>
                        </a:defRPr>
                      </a:lvl7pPr>
                      <a:lvl8pPr marL="2646091" algn="l" defTabSz="756026" rtl="0" eaLnBrk="1" latinLnBrk="0" hangingPunct="1">
                        <a:defRPr sz="1488" kern="1200">
                          <a:solidFill>
                            <a:schemeClr val="tx1"/>
                          </a:solidFill>
                          <a:latin typeface="Arial"/>
                        </a:defRPr>
                      </a:lvl8pPr>
                      <a:lvl9pPr marL="3024104" algn="l" defTabSz="756026" rtl="0" eaLnBrk="1" latinLnBrk="0" hangingPunct="1">
                        <a:defRPr sz="1488" kern="1200">
                          <a:solidFill>
                            <a:schemeClr val="tx1"/>
                          </a:solidFill>
                          <a:latin typeface="Arial"/>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r>
                        <a:rPr lang="pt-PT" sz="1000" b="1" i="0" u="none" strike="noStrike" dirty="0">
                          <a:solidFill>
                            <a:srgbClr val="000000"/>
                          </a:solidFill>
                          <a:effectLst/>
                          <a:latin typeface="Calibri" panose="020F0502020204030204" pitchFamily="34" charset="0"/>
                          <a:cs typeface="Calibri" panose="020F0502020204030204" pitchFamily="34" charset="0"/>
                        </a:rPr>
                        <a:t>90%</a:t>
                      </a:r>
                    </a:p>
                  </a:txBody>
                  <a:tcPr marL="0" marR="0" marT="0" marB="0" anchor="ctr" anchorCtr="1">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pt-PT" sz="1000" b="1" i="0" u="none" strike="noStrike" dirty="0">
                          <a:solidFill>
                            <a:srgbClr val="000000"/>
                          </a:solidFill>
                          <a:effectLst/>
                          <a:latin typeface="Calibri" panose="020F0502020204030204" pitchFamily="34" charset="0"/>
                          <a:cs typeface="Calibri" panose="020F0502020204030204" pitchFamily="34" charset="0"/>
                        </a:rPr>
                        <a:t>74%</a:t>
                      </a:r>
                    </a:p>
                  </a:txBody>
                  <a:tcPr marL="0" marR="0" marT="0" marB="0" anchor="ctr" anchorCtr="1">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pt-PT" sz="1000" b="1" i="0" u="none" strike="noStrike" dirty="0">
                          <a:solidFill>
                            <a:srgbClr val="000000"/>
                          </a:solidFill>
                          <a:effectLst/>
                          <a:latin typeface="Calibri" panose="020F0502020204030204" pitchFamily="34" charset="0"/>
                          <a:cs typeface="Calibri" panose="020F0502020204030204" pitchFamily="34" charset="0"/>
                        </a:rPr>
                        <a:t>87%</a:t>
                      </a:r>
                    </a:p>
                  </a:txBody>
                  <a:tcPr marL="0" marR="0" marT="0" marB="0" anchor="ctr" anchorCtr="1">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9740915"/>
                  </a:ext>
                </a:extLst>
              </a:tr>
            </a:tbl>
          </a:graphicData>
        </a:graphic>
      </p:graphicFrame>
      <p:sp>
        <p:nvSpPr>
          <p:cNvPr id="120" name="Rectangle 119">
            <a:extLst>
              <a:ext uri="{FF2B5EF4-FFF2-40B4-BE49-F238E27FC236}">
                <a16:creationId xmlns:a16="http://schemas.microsoft.com/office/drawing/2014/main" id="{C4964157-49B5-F744-5406-8D52CB09D03F}"/>
              </a:ext>
            </a:extLst>
          </p:cNvPr>
          <p:cNvSpPr/>
          <p:nvPr>
            <p:custDataLst>
              <p:tags r:id="rId2"/>
            </p:custDataLst>
          </p:nvPr>
        </p:nvSpPr>
        <p:spPr bwMode="auto">
          <a:xfrm>
            <a:off x="2276351" y="2455428"/>
            <a:ext cx="139700" cy="15240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vert="horz" wrap="none" lIns="0" tIns="0" rIns="0" bIns="0" numCol="1" spcCol="0" rtlCol="0" anchor="ctr" anchorCtr="0">
            <a:noAutofit/>
          </a:bodyPr>
          <a:lstStyle/>
          <a:p>
            <a:pPr marL="0" marR="0" lvl="0" indent="0" algn="r" defTabSz="914400" eaLnBrk="1" fontAlgn="auto" latinLnBrk="0" hangingPunct="1">
              <a:lnSpc>
                <a:spcPct val="100000"/>
              </a:lnSpc>
              <a:spcBef>
                <a:spcPts val="0"/>
              </a:spcBef>
              <a:spcAft>
                <a:spcPts val="0"/>
              </a:spcAft>
              <a:buClrTx/>
              <a:buSzTx/>
              <a:buFontTx/>
              <a:buNone/>
              <a:tabLst/>
              <a:defRPr/>
            </a:pPr>
            <a:fld id="{0DB12AF0-A055-48B4-9167-CA5AC1F60BAF}" type="datetime'''''''''''2''''''''''''''''''1'''''''">
              <a:rPr kumimoji="0" lang="pt-PT" altLang="en-US" sz="1000" b="0" i="0" u="none" strike="noStrike" kern="0" cap="none" spc="0" normalizeH="0" baseline="0" noProof="0" smtClean="0">
                <a:ln>
                  <a:noFill/>
                </a:ln>
                <a:solidFill>
                  <a:srgbClr val="000000"/>
                </a:solidFill>
                <a:effectLst/>
                <a:uLnTx/>
                <a:uFillTx/>
                <a:latin typeface="Arial"/>
                <a:ea typeface="+mn-ea"/>
                <a:cs typeface="+mn-cs"/>
              </a:rPr>
              <a:pPr marL="0" marR="0" lvl="0" indent="0" algn="r" defTabSz="914400" eaLnBrk="1" fontAlgn="auto" latinLnBrk="0" hangingPunct="1">
                <a:lnSpc>
                  <a:spcPct val="100000"/>
                </a:lnSpc>
                <a:spcBef>
                  <a:spcPts val="0"/>
                </a:spcBef>
                <a:spcAft>
                  <a:spcPts val="0"/>
                </a:spcAft>
                <a:buClrTx/>
                <a:buSzTx/>
                <a:buFontTx/>
                <a:buNone/>
                <a:tabLst/>
                <a:defRPr/>
              </a:pPr>
              <a:t>21</a:t>
            </a:fld>
            <a:endParaRPr kumimoji="0" lang="pt-PT" sz="1000" b="0" i="0" u="none" strike="noStrike" kern="0" cap="none" spc="0" normalizeH="0" baseline="0" noProof="0">
              <a:ln>
                <a:noFill/>
              </a:ln>
              <a:solidFill>
                <a:srgbClr val="000000"/>
              </a:solidFill>
              <a:effectLst/>
              <a:uLnTx/>
              <a:uFillTx/>
              <a:latin typeface="Arial"/>
              <a:ea typeface="+mn-ea"/>
              <a:cs typeface="+mn-cs"/>
              <a:sym typeface="+mn-lt"/>
            </a:endParaRPr>
          </a:p>
        </p:txBody>
      </p:sp>
      <p:sp>
        <p:nvSpPr>
          <p:cNvPr id="124" name="Rectangle 123">
            <a:extLst>
              <a:ext uri="{FF2B5EF4-FFF2-40B4-BE49-F238E27FC236}">
                <a16:creationId xmlns:a16="http://schemas.microsoft.com/office/drawing/2014/main" id="{CFE03DAF-6BB1-3CC3-DE68-97EC7818D574}"/>
              </a:ext>
            </a:extLst>
          </p:cNvPr>
          <p:cNvSpPr/>
          <p:nvPr>
            <p:custDataLst>
              <p:tags r:id="rId3"/>
            </p:custDataLst>
          </p:nvPr>
        </p:nvSpPr>
        <p:spPr bwMode="auto">
          <a:xfrm>
            <a:off x="2276351" y="3006291"/>
            <a:ext cx="139700" cy="15240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vert="horz" wrap="none" lIns="0" tIns="0" rIns="0" bIns="0" numCol="1" spcCol="0" rtlCol="0" anchor="ctr" anchorCtr="0">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pt-PT" altLang="en-US" sz="1000" b="0" i="0" u="none" strike="noStrike" kern="0" cap="none" spc="0" normalizeH="0" baseline="0" noProof="0" dirty="0">
                <a:ln>
                  <a:noFill/>
                </a:ln>
                <a:solidFill>
                  <a:srgbClr val="000000"/>
                </a:solidFill>
                <a:effectLst/>
                <a:uLnTx/>
                <a:uFillTx/>
                <a:latin typeface="Arial"/>
                <a:ea typeface="+mn-ea"/>
                <a:cs typeface="+mn-cs"/>
              </a:rPr>
              <a:t>14</a:t>
            </a:r>
            <a:endParaRPr kumimoji="0" lang="pt-PT" sz="1000" b="0" i="0" u="none" strike="noStrike" kern="0" cap="none" spc="0" normalizeH="0" baseline="0" noProof="0" dirty="0">
              <a:ln>
                <a:noFill/>
              </a:ln>
              <a:solidFill>
                <a:srgbClr val="000000"/>
              </a:solidFill>
              <a:effectLst/>
              <a:uLnTx/>
              <a:uFillTx/>
              <a:latin typeface="Arial"/>
              <a:ea typeface="+mn-ea"/>
              <a:cs typeface="+mn-cs"/>
              <a:sym typeface="+mn-lt"/>
            </a:endParaRPr>
          </a:p>
        </p:txBody>
      </p:sp>
      <p:sp>
        <p:nvSpPr>
          <p:cNvPr id="129" name="Rectangle 128">
            <a:extLst>
              <a:ext uri="{FF2B5EF4-FFF2-40B4-BE49-F238E27FC236}">
                <a16:creationId xmlns:a16="http://schemas.microsoft.com/office/drawing/2014/main" id="{AD7791D1-F238-F9B6-58A2-641EC843D706}"/>
              </a:ext>
            </a:extLst>
          </p:cNvPr>
          <p:cNvSpPr/>
          <p:nvPr>
            <p:custDataLst>
              <p:tags r:id="rId4"/>
            </p:custDataLst>
          </p:nvPr>
        </p:nvSpPr>
        <p:spPr bwMode="auto">
          <a:xfrm>
            <a:off x="2276351" y="3320616"/>
            <a:ext cx="139700" cy="15240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vert="horz" wrap="none" lIns="0" tIns="0" rIns="0" bIns="0" numCol="1" spcCol="0" rtlCol="0" anchor="ctr" anchorCtr="0">
            <a:noAutofit/>
          </a:bodyPr>
          <a:lstStyle/>
          <a:p>
            <a:pPr marL="0" marR="0" lvl="0" indent="0" algn="r" defTabSz="914400" eaLnBrk="1" fontAlgn="auto" latinLnBrk="0" hangingPunct="1">
              <a:lnSpc>
                <a:spcPct val="100000"/>
              </a:lnSpc>
              <a:spcBef>
                <a:spcPts val="0"/>
              </a:spcBef>
              <a:spcAft>
                <a:spcPts val="0"/>
              </a:spcAft>
              <a:buClrTx/>
              <a:buSzTx/>
              <a:buFontTx/>
              <a:buNone/>
              <a:tabLst/>
              <a:defRPr/>
            </a:pPr>
            <a:fld id="{7E854B7E-6547-4450-9583-ABEE2D38D5B4}" type="datetime'''''''''''''''''''''''1''''''''''''''''''''''''''''''0'''''''">
              <a:rPr kumimoji="0" lang="pt-PT" altLang="en-US" sz="1000" b="0" i="0" u="none" strike="noStrike" kern="0" cap="none" spc="0" normalizeH="0" baseline="0" noProof="0" smtClean="0">
                <a:ln>
                  <a:noFill/>
                </a:ln>
                <a:solidFill>
                  <a:srgbClr val="000000"/>
                </a:solidFill>
                <a:effectLst/>
                <a:uLnTx/>
                <a:uFillTx/>
                <a:latin typeface="Arial"/>
                <a:ea typeface="+mn-ea"/>
                <a:cs typeface="+mn-cs"/>
              </a:rPr>
              <a:pPr marL="0" marR="0" lvl="0" indent="0" algn="r" defTabSz="914400" eaLnBrk="1" fontAlgn="auto" latinLnBrk="0" hangingPunct="1">
                <a:lnSpc>
                  <a:spcPct val="100000"/>
                </a:lnSpc>
                <a:spcBef>
                  <a:spcPts val="0"/>
                </a:spcBef>
                <a:spcAft>
                  <a:spcPts val="0"/>
                </a:spcAft>
                <a:buClrTx/>
                <a:buSzTx/>
                <a:buFontTx/>
                <a:buNone/>
                <a:tabLst/>
                <a:defRPr/>
              </a:pPr>
              <a:t>10</a:t>
            </a:fld>
            <a:endParaRPr kumimoji="0" lang="pt-PT" sz="1000" b="0" i="0" u="none" strike="noStrike" kern="0" cap="none" spc="0" normalizeH="0" baseline="0" noProof="0" dirty="0">
              <a:ln>
                <a:noFill/>
              </a:ln>
              <a:solidFill>
                <a:srgbClr val="000000"/>
              </a:solidFill>
              <a:effectLst/>
              <a:uLnTx/>
              <a:uFillTx/>
              <a:latin typeface="Arial"/>
              <a:ea typeface="+mn-ea"/>
              <a:cs typeface="+mn-cs"/>
              <a:sym typeface="+mn-lt"/>
            </a:endParaRPr>
          </a:p>
        </p:txBody>
      </p:sp>
      <p:cxnSp>
        <p:nvCxnSpPr>
          <p:cNvPr id="156" name="Straight Connector 155">
            <a:extLst>
              <a:ext uri="{FF2B5EF4-FFF2-40B4-BE49-F238E27FC236}">
                <a16:creationId xmlns:a16="http://schemas.microsoft.com/office/drawing/2014/main" id="{A2CA8E47-649D-01BE-E214-1AE970E49549}"/>
              </a:ext>
            </a:extLst>
          </p:cNvPr>
          <p:cNvCxnSpPr>
            <a:cxnSpLocks/>
          </p:cNvCxnSpPr>
          <p:nvPr/>
        </p:nvCxnSpPr>
        <p:spPr>
          <a:xfrm flipV="1">
            <a:off x="436887" y="2066840"/>
            <a:ext cx="9241805" cy="20871"/>
          </a:xfrm>
          <a:prstGeom prst="line">
            <a:avLst/>
          </a:prstGeom>
          <a:noFill/>
          <a:ln w="19050" cap="flat" cmpd="sng" algn="ctr">
            <a:solidFill>
              <a:srgbClr val="BBE0E3">
                <a:shade val="95000"/>
                <a:satMod val="105000"/>
              </a:srgbClr>
            </a:solidFill>
            <a:prstDash val="solid"/>
          </a:ln>
          <a:effectLst/>
        </p:spPr>
      </p:cxnSp>
      <p:sp>
        <p:nvSpPr>
          <p:cNvPr id="157" name="Rectangle 156">
            <a:extLst>
              <a:ext uri="{FF2B5EF4-FFF2-40B4-BE49-F238E27FC236}">
                <a16:creationId xmlns:a16="http://schemas.microsoft.com/office/drawing/2014/main" id="{1185EC84-C236-1DD4-7040-C69D11F22A72}"/>
              </a:ext>
            </a:extLst>
          </p:cNvPr>
          <p:cNvSpPr/>
          <p:nvPr/>
        </p:nvSpPr>
        <p:spPr>
          <a:xfrm>
            <a:off x="469900" y="2417018"/>
            <a:ext cx="1517650" cy="241500"/>
          </a:xfrm>
          <a:prstGeom prst="rect">
            <a:avLst/>
          </a:prstGeom>
          <a:solidFill>
            <a:srgbClr val="FFFFFF"/>
          </a:solidFill>
          <a:ln w="25400" cap="flat" cmpd="sng" algn="ctr">
            <a:solidFill>
              <a:srgbClr val="FFFF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050" b="0" i="0" u="none" strike="noStrike" kern="0" cap="none" spc="0" normalizeH="0" baseline="0" noProof="0" dirty="0" err="1">
                <a:ln>
                  <a:noFill/>
                </a:ln>
                <a:solidFill>
                  <a:srgbClr val="000000"/>
                </a:solidFill>
                <a:effectLst/>
                <a:uLnTx/>
                <a:uFillTx/>
                <a:latin typeface="Arial"/>
                <a:ea typeface="+mn-ea"/>
                <a:cs typeface="+mn-cs"/>
              </a:rPr>
              <a:t>Goal</a:t>
            </a:r>
            <a:r>
              <a:rPr kumimoji="0" lang="pt-PT" sz="1050" b="0" i="0" u="none" strike="noStrike" kern="0" cap="none" spc="0" normalizeH="0" baseline="0" noProof="0" dirty="0">
                <a:ln>
                  <a:noFill/>
                </a:ln>
                <a:solidFill>
                  <a:srgbClr val="000000"/>
                </a:solidFill>
                <a:effectLst/>
                <a:uLnTx/>
                <a:uFillTx/>
                <a:latin typeface="Arial"/>
                <a:ea typeface="+mn-ea"/>
                <a:cs typeface="+mn-cs"/>
              </a:rPr>
              <a:t> for 2018</a:t>
            </a:r>
          </a:p>
        </p:txBody>
      </p:sp>
      <p:sp>
        <p:nvSpPr>
          <p:cNvPr id="158" name="Rectangle 157">
            <a:extLst>
              <a:ext uri="{FF2B5EF4-FFF2-40B4-BE49-F238E27FC236}">
                <a16:creationId xmlns:a16="http://schemas.microsoft.com/office/drawing/2014/main" id="{EF50947B-A7B3-58A5-BD26-742DC4E51D0F}"/>
              </a:ext>
            </a:extLst>
          </p:cNvPr>
          <p:cNvSpPr/>
          <p:nvPr/>
        </p:nvSpPr>
        <p:spPr>
          <a:xfrm>
            <a:off x="468313" y="2989227"/>
            <a:ext cx="1517650" cy="235638"/>
          </a:xfrm>
          <a:prstGeom prst="rect">
            <a:avLst/>
          </a:prstGeom>
          <a:solidFill>
            <a:srgbClr val="FFFFFF"/>
          </a:solidFill>
          <a:ln w="25400" cap="flat" cmpd="sng" algn="ctr">
            <a:solidFill>
              <a:srgbClr val="FFFF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050" b="0" i="0" u="none" strike="noStrike" kern="0" cap="none" spc="0" normalizeH="0" baseline="0" noProof="0" dirty="0" err="1">
                <a:ln>
                  <a:noFill/>
                </a:ln>
                <a:solidFill>
                  <a:srgbClr val="000000"/>
                </a:solidFill>
                <a:effectLst/>
                <a:uLnTx/>
                <a:uFillTx/>
                <a:latin typeface="Arial"/>
                <a:ea typeface="+mn-ea"/>
                <a:cs typeface="+mn-cs"/>
              </a:rPr>
              <a:t>Goal</a:t>
            </a:r>
            <a:r>
              <a:rPr kumimoji="0" lang="pt-PT" sz="1050" b="0" i="0" u="none" strike="noStrike" kern="0" cap="none" spc="0" normalizeH="0" baseline="0" noProof="0" dirty="0">
                <a:ln>
                  <a:noFill/>
                </a:ln>
                <a:solidFill>
                  <a:srgbClr val="000000"/>
                </a:solidFill>
                <a:effectLst/>
                <a:uLnTx/>
                <a:uFillTx/>
                <a:latin typeface="Arial"/>
                <a:ea typeface="+mn-ea"/>
                <a:cs typeface="+mn-cs"/>
              </a:rPr>
              <a:t> for 2019-2020</a:t>
            </a:r>
          </a:p>
        </p:txBody>
      </p:sp>
      <p:sp>
        <p:nvSpPr>
          <p:cNvPr id="159" name="Rectangle 158">
            <a:extLst>
              <a:ext uri="{FF2B5EF4-FFF2-40B4-BE49-F238E27FC236}">
                <a16:creationId xmlns:a16="http://schemas.microsoft.com/office/drawing/2014/main" id="{1FE064C7-9DC2-113C-82C7-DBB0F2680799}"/>
              </a:ext>
            </a:extLst>
          </p:cNvPr>
          <p:cNvSpPr/>
          <p:nvPr/>
        </p:nvSpPr>
        <p:spPr>
          <a:xfrm>
            <a:off x="469900" y="3204108"/>
            <a:ext cx="1517650" cy="258068"/>
          </a:xfrm>
          <a:prstGeom prst="rect">
            <a:avLst/>
          </a:prstGeom>
          <a:solidFill>
            <a:srgbClr val="FFFFFF"/>
          </a:solidFill>
          <a:ln w="25400" cap="flat" cmpd="sng" algn="ctr">
            <a:solidFill>
              <a:srgbClr val="FFFF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050" b="0" i="0" u="none" strike="noStrike" kern="0" cap="none" spc="0" normalizeH="0" baseline="0" noProof="0" dirty="0" err="1">
                <a:ln>
                  <a:noFill/>
                </a:ln>
                <a:solidFill>
                  <a:srgbClr val="000000"/>
                </a:solidFill>
                <a:effectLst/>
                <a:uLnTx/>
                <a:uFillTx/>
                <a:latin typeface="Arial"/>
                <a:ea typeface="+mn-ea"/>
                <a:cs typeface="+mn-cs"/>
              </a:rPr>
              <a:t>Goal</a:t>
            </a:r>
            <a:r>
              <a:rPr kumimoji="0" lang="pt-PT" sz="1050" b="0" i="0" u="none" strike="noStrike" kern="0" cap="none" spc="0" normalizeH="0" baseline="0" noProof="0" dirty="0">
                <a:ln>
                  <a:noFill/>
                </a:ln>
                <a:solidFill>
                  <a:srgbClr val="000000"/>
                </a:solidFill>
                <a:effectLst/>
                <a:uLnTx/>
                <a:uFillTx/>
                <a:latin typeface="Arial"/>
                <a:ea typeface="+mn-ea"/>
                <a:cs typeface="+mn-cs"/>
              </a:rPr>
              <a:t> for 2021-2023</a:t>
            </a:r>
          </a:p>
        </p:txBody>
      </p:sp>
      <p:sp>
        <p:nvSpPr>
          <p:cNvPr id="160" name="Right Brace 159">
            <a:extLst>
              <a:ext uri="{FF2B5EF4-FFF2-40B4-BE49-F238E27FC236}">
                <a16:creationId xmlns:a16="http://schemas.microsoft.com/office/drawing/2014/main" id="{163B3709-B334-0AEC-5C03-CA7DB7AB5B5D}"/>
              </a:ext>
            </a:extLst>
          </p:cNvPr>
          <p:cNvSpPr/>
          <p:nvPr/>
        </p:nvSpPr>
        <p:spPr>
          <a:xfrm rot="5400000">
            <a:off x="3921996" y="3557803"/>
            <a:ext cx="220663" cy="2304000"/>
          </a:xfrm>
          <a:prstGeom prst="rightBrace">
            <a:avLst/>
          </a:prstGeom>
          <a:noFill/>
          <a:ln w="9525" cap="flat" cmpd="sng" algn="ctr">
            <a:solidFill>
              <a:srgbClr val="2D2D8A">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000000"/>
              </a:solidFill>
              <a:effectLst/>
              <a:uLnTx/>
              <a:uFillTx/>
              <a:latin typeface="Arial"/>
              <a:ea typeface="+mn-ea"/>
              <a:cs typeface="+mn-cs"/>
            </a:endParaRPr>
          </a:p>
        </p:txBody>
      </p:sp>
      <p:sp>
        <p:nvSpPr>
          <p:cNvPr id="161" name="Right Brace 160">
            <a:extLst>
              <a:ext uri="{FF2B5EF4-FFF2-40B4-BE49-F238E27FC236}">
                <a16:creationId xmlns:a16="http://schemas.microsoft.com/office/drawing/2014/main" id="{BB7E4216-831F-ABB9-09B4-69EBBACC7A75}"/>
              </a:ext>
            </a:extLst>
          </p:cNvPr>
          <p:cNvSpPr/>
          <p:nvPr/>
        </p:nvSpPr>
        <p:spPr>
          <a:xfrm rot="5400000">
            <a:off x="6156336" y="3711378"/>
            <a:ext cx="216000" cy="2016000"/>
          </a:xfrm>
          <a:prstGeom prst="rightBrace">
            <a:avLst/>
          </a:prstGeom>
          <a:noFill/>
          <a:ln w="9525" cap="flat" cmpd="sng" algn="ctr">
            <a:solidFill>
              <a:srgbClr val="2D2D8A">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000000"/>
              </a:solidFill>
              <a:effectLst/>
              <a:uLnTx/>
              <a:uFillTx/>
              <a:latin typeface="Arial"/>
              <a:ea typeface="+mn-ea"/>
              <a:cs typeface="+mn-cs"/>
            </a:endParaRPr>
          </a:p>
        </p:txBody>
      </p:sp>
      <p:sp>
        <p:nvSpPr>
          <p:cNvPr id="162" name="TextBox 161">
            <a:extLst>
              <a:ext uri="{FF2B5EF4-FFF2-40B4-BE49-F238E27FC236}">
                <a16:creationId xmlns:a16="http://schemas.microsoft.com/office/drawing/2014/main" id="{34ADFF5D-40E5-213D-2132-A2B244D3720E}"/>
              </a:ext>
            </a:extLst>
          </p:cNvPr>
          <p:cNvSpPr txBox="1"/>
          <p:nvPr/>
        </p:nvSpPr>
        <p:spPr>
          <a:xfrm>
            <a:off x="5616376" y="4790524"/>
            <a:ext cx="1447800"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0000"/>
                </a:solidFill>
                <a:effectLst/>
                <a:uLnTx/>
                <a:uFillTx/>
              </a:rPr>
              <a:t>BNP </a:t>
            </a:r>
            <a:r>
              <a:rPr lang="pt-PT" sz="1200" kern="0" dirty="0" err="1">
                <a:solidFill>
                  <a:srgbClr val="000000"/>
                </a:solidFill>
              </a:rPr>
              <a:t>decomission</a:t>
            </a:r>
            <a:endParaRPr kumimoji="0" lang="pt-PT" sz="1800" b="0" i="0" u="none" strike="noStrike" kern="0" cap="none" spc="0" normalizeH="0" baseline="0" noProof="0" dirty="0">
              <a:ln>
                <a:noFill/>
              </a:ln>
              <a:solidFill>
                <a:srgbClr val="000000"/>
              </a:solidFill>
              <a:effectLst/>
              <a:uLnTx/>
              <a:uFillTx/>
            </a:endParaRPr>
          </a:p>
        </p:txBody>
      </p:sp>
      <p:sp>
        <p:nvSpPr>
          <p:cNvPr id="163" name="TextBox 162">
            <a:extLst>
              <a:ext uri="{FF2B5EF4-FFF2-40B4-BE49-F238E27FC236}">
                <a16:creationId xmlns:a16="http://schemas.microsoft.com/office/drawing/2014/main" id="{F47010AE-A1AB-4998-4103-2B54FE4DAFC3}"/>
              </a:ext>
            </a:extLst>
          </p:cNvPr>
          <p:cNvSpPr txBox="1"/>
          <p:nvPr/>
        </p:nvSpPr>
        <p:spPr>
          <a:xfrm>
            <a:off x="3204108" y="4790524"/>
            <a:ext cx="1597025"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0000"/>
                </a:solidFill>
                <a:effectLst/>
                <a:uLnTx/>
                <a:uFillTx/>
              </a:rPr>
              <a:t>IOW </a:t>
            </a:r>
            <a:r>
              <a:rPr kumimoji="0" lang="pt-PT" sz="1200" b="0" i="0" u="none" strike="noStrike" kern="0" cap="none" spc="0" normalizeH="0" baseline="0" noProof="0" dirty="0" err="1">
                <a:ln>
                  <a:noFill/>
                </a:ln>
                <a:solidFill>
                  <a:srgbClr val="000000"/>
                </a:solidFill>
                <a:effectLst/>
                <a:uLnTx/>
                <a:uFillTx/>
              </a:rPr>
              <a:t>implementation</a:t>
            </a:r>
            <a:endParaRPr kumimoji="0" lang="pt-PT" sz="1800" b="0" i="0" u="none" strike="noStrike" kern="0" cap="none" spc="0" normalizeH="0" baseline="0" noProof="0" dirty="0">
              <a:ln>
                <a:noFill/>
              </a:ln>
              <a:solidFill>
                <a:srgbClr val="000000"/>
              </a:solidFill>
              <a:effectLst/>
              <a:uLnTx/>
              <a:uFillTx/>
            </a:endParaRPr>
          </a:p>
        </p:txBody>
      </p:sp>
      <p:pic>
        <p:nvPicPr>
          <p:cNvPr id="164" name="Picture 163" descr="A person wearing glasses&#10;&#10;Description automatically generated with medium confidence">
            <a:extLst>
              <a:ext uri="{FF2B5EF4-FFF2-40B4-BE49-F238E27FC236}">
                <a16:creationId xmlns:a16="http://schemas.microsoft.com/office/drawing/2014/main" id="{A2FFC042-715B-3866-562A-DE146A2A314D}"/>
              </a:ext>
            </a:extLst>
          </p:cNvPr>
          <p:cNvPicPr>
            <a:picLocks noChangeAspect="1"/>
          </p:cNvPicPr>
          <p:nvPr/>
        </p:nvPicPr>
        <p:blipFill rotWithShape="1">
          <a:blip r:embed="rId30" cstate="print">
            <a:extLst>
              <a:ext uri="{28A0092B-C50C-407E-A947-70E740481C1C}">
                <a14:useLocalDpi xmlns:a14="http://schemas.microsoft.com/office/drawing/2010/main" val="0"/>
              </a:ext>
            </a:extLst>
          </a:blip>
          <a:srcRect l="33285" r="22238" b="25924"/>
          <a:stretch/>
        </p:blipFill>
        <p:spPr>
          <a:xfrm>
            <a:off x="8424688" y="675035"/>
            <a:ext cx="1407645" cy="1318746"/>
          </a:xfrm>
          <a:prstGeom prst="rect">
            <a:avLst/>
          </a:prstGeom>
        </p:spPr>
      </p:pic>
      <p:sp>
        <p:nvSpPr>
          <p:cNvPr id="166" name="Rectangle 3">
            <a:extLst>
              <a:ext uri="{FF2B5EF4-FFF2-40B4-BE49-F238E27FC236}">
                <a16:creationId xmlns:a16="http://schemas.microsoft.com/office/drawing/2014/main" id="{AE00CB6F-7257-90FB-2C53-8011AA1B9408}"/>
              </a:ext>
            </a:extLst>
          </p:cNvPr>
          <p:cNvSpPr>
            <a:spLocks noChangeArrowheads="1"/>
          </p:cNvSpPr>
          <p:nvPr/>
        </p:nvSpPr>
        <p:spPr bwMode="auto">
          <a:xfrm>
            <a:off x="6263134" y="276479"/>
            <a:ext cx="3493702" cy="29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lnSpc>
                <a:spcPct val="70000"/>
              </a:lnSpc>
            </a:pPr>
            <a:r>
              <a:rPr lang="en-US" altLang="en-US" sz="2000" b="1" dirty="0">
                <a:solidFill>
                  <a:srgbClr val="000000"/>
                </a:solidFill>
                <a:latin typeface="Calibri" pitchFamily="34" charset="0"/>
              </a:rPr>
              <a:t>CARD FULLFILMENT</a:t>
            </a:r>
          </a:p>
        </p:txBody>
      </p:sp>
      <p:sp>
        <p:nvSpPr>
          <p:cNvPr id="169" name="Rectangle 168">
            <a:extLst>
              <a:ext uri="{FF2B5EF4-FFF2-40B4-BE49-F238E27FC236}">
                <a16:creationId xmlns:a16="http://schemas.microsoft.com/office/drawing/2014/main" id="{ACE4E631-8C8A-B448-24F7-993D1FF053F9}"/>
              </a:ext>
            </a:extLst>
          </p:cNvPr>
          <p:cNvSpPr/>
          <p:nvPr>
            <p:custDataLst>
              <p:tags r:id="rId5"/>
            </p:custDataLst>
          </p:nvPr>
        </p:nvSpPr>
        <p:spPr bwMode="auto">
          <a:xfrm>
            <a:off x="2268004" y="3447343"/>
            <a:ext cx="139700" cy="15240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vert="horz" wrap="none" lIns="0" tIns="0" rIns="0" bIns="0" numCol="1" spcCol="0" rtlCol="0" anchor="ctr" anchorCtr="0">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pt-PT" altLang="en-US" sz="1000" b="0" i="0" u="none" strike="noStrike" kern="0" cap="none" spc="0" normalizeH="0" baseline="0" noProof="0" dirty="0">
                <a:ln>
                  <a:noFill/>
                </a:ln>
                <a:solidFill>
                  <a:srgbClr val="000000"/>
                </a:solidFill>
                <a:effectLst/>
                <a:uLnTx/>
                <a:uFillTx/>
                <a:latin typeface="Arial"/>
                <a:ea typeface="+mn-ea"/>
                <a:cs typeface="+mn-cs"/>
              </a:rPr>
              <a:t>9</a:t>
            </a:r>
          </a:p>
        </p:txBody>
      </p:sp>
      <p:sp>
        <p:nvSpPr>
          <p:cNvPr id="2" name="Rectangle 1">
            <a:extLst>
              <a:ext uri="{FF2B5EF4-FFF2-40B4-BE49-F238E27FC236}">
                <a16:creationId xmlns:a16="http://schemas.microsoft.com/office/drawing/2014/main" id="{53593AE2-1B62-B6DA-D3AE-5C160AC0FBB2}"/>
              </a:ext>
            </a:extLst>
          </p:cNvPr>
          <p:cNvSpPr/>
          <p:nvPr/>
        </p:nvSpPr>
        <p:spPr>
          <a:xfrm>
            <a:off x="470750" y="3441303"/>
            <a:ext cx="1517650" cy="258068"/>
          </a:xfrm>
          <a:prstGeom prst="rect">
            <a:avLst/>
          </a:prstGeom>
          <a:solidFill>
            <a:srgbClr val="FFFFFF"/>
          </a:solidFill>
          <a:ln w="25400" cap="flat" cmpd="sng" algn="ctr">
            <a:solidFill>
              <a:srgbClr val="FFFF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050" b="0" i="0" u="none" strike="noStrike" kern="0" cap="none" spc="0" normalizeH="0" baseline="0" noProof="0" dirty="0" err="1">
                <a:ln>
                  <a:noFill/>
                </a:ln>
                <a:solidFill>
                  <a:srgbClr val="000000"/>
                </a:solidFill>
                <a:effectLst/>
                <a:uLnTx/>
                <a:uFillTx/>
                <a:latin typeface="Arial"/>
                <a:ea typeface="+mn-ea"/>
                <a:cs typeface="+mn-cs"/>
              </a:rPr>
              <a:t>Goal</a:t>
            </a:r>
            <a:r>
              <a:rPr kumimoji="0" lang="pt-PT" sz="1050" b="0" i="0" u="none" strike="noStrike" kern="0" cap="none" spc="0" normalizeH="0" baseline="0" noProof="0" dirty="0">
                <a:ln>
                  <a:noFill/>
                </a:ln>
                <a:solidFill>
                  <a:srgbClr val="000000"/>
                </a:solidFill>
                <a:effectLst/>
                <a:uLnTx/>
                <a:uFillTx/>
                <a:latin typeface="Arial"/>
                <a:ea typeface="+mn-ea"/>
                <a:cs typeface="+mn-cs"/>
              </a:rPr>
              <a:t> for 2024-2025</a:t>
            </a:r>
          </a:p>
        </p:txBody>
      </p:sp>
      <p:sp>
        <p:nvSpPr>
          <p:cNvPr id="4" name="Right Brace 3">
            <a:extLst>
              <a:ext uri="{FF2B5EF4-FFF2-40B4-BE49-F238E27FC236}">
                <a16:creationId xmlns:a16="http://schemas.microsoft.com/office/drawing/2014/main" id="{7C42C57C-3DE0-A6AD-A4FF-AD4CD1A378AF}"/>
              </a:ext>
            </a:extLst>
          </p:cNvPr>
          <p:cNvSpPr/>
          <p:nvPr/>
        </p:nvSpPr>
        <p:spPr>
          <a:xfrm rot="5400000">
            <a:off x="7774356" y="4178266"/>
            <a:ext cx="220663" cy="1080000"/>
          </a:xfrm>
          <a:prstGeom prst="rightBrace">
            <a:avLst/>
          </a:prstGeom>
          <a:noFill/>
          <a:ln w="9525" cap="flat" cmpd="sng" algn="ctr">
            <a:solidFill>
              <a:srgbClr val="2D2D8A">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000000"/>
              </a:solidFill>
              <a:effectLst/>
              <a:uLnTx/>
              <a:uFillTx/>
              <a:latin typeface="Arial"/>
              <a:ea typeface="+mn-ea"/>
              <a:cs typeface="+mn-cs"/>
            </a:endParaRPr>
          </a:p>
        </p:txBody>
      </p:sp>
      <p:sp>
        <p:nvSpPr>
          <p:cNvPr id="5" name="TextBox 4">
            <a:extLst>
              <a:ext uri="{FF2B5EF4-FFF2-40B4-BE49-F238E27FC236}">
                <a16:creationId xmlns:a16="http://schemas.microsoft.com/office/drawing/2014/main" id="{0CC6C427-EB7A-33AF-1801-6E2B3EF22744}"/>
              </a:ext>
            </a:extLst>
          </p:cNvPr>
          <p:cNvSpPr txBox="1"/>
          <p:nvPr/>
        </p:nvSpPr>
        <p:spPr>
          <a:xfrm>
            <a:off x="7272560" y="4787766"/>
            <a:ext cx="1447800"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pt-PT" sz="1200" kern="0" dirty="0">
                <a:solidFill>
                  <a:srgbClr val="000000"/>
                </a:solidFill>
              </a:rPr>
              <a:t>JV </a:t>
            </a:r>
            <a:r>
              <a:rPr lang="pt-PT" sz="1200" kern="0" dirty="0" err="1">
                <a:solidFill>
                  <a:srgbClr val="000000"/>
                </a:solidFill>
              </a:rPr>
              <a:t>with</a:t>
            </a:r>
            <a:r>
              <a:rPr lang="pt-PT" sz="1200" kern="0" dirty="0">
                <a:solidFill>
                  <a:srgbClr val="000000"/>
                </a:solidFill>
              </a:rPr>
              <a:t> </a:t>
            </a:r>
            <a:r>
              <a:rPr lang="pt-PT" sz="1200" kern="0" dirty="0" err="1">
                <a:solidFill>
                  <a:srgbClr val="000000"/>
                </a:solidFill>
              </a:rPr>
              <a:t>Bankinter</a:t>
            </a:r>
            <a:endParaRPr kumimoji="0" lang="pt-PT" sz="1800" b="0" i="0" u="none" strike="noStrike" kern="0" cap="none" spc="0" normalizeH="0" baseline="0" noProof="0" dirty="0">
              <a:ln>
                <a:noFill/>
              </a:ln>
              <a:solidFill>
                <a:srgbClr val="000000"/>
              </a:solidFill>
              <a:effectLst/>
              <a:uLnTx/>
              <a:uFillTx/>
            </a:endParaRPr>
          </a:p>
        </p:txBody>
      </p:sp>
      <p:graphicFrame>
        <p:nvGraphicFramePr>
          <p:cNvPr id="6" name="Chart 5">
            <a:extLst>
              <a:ext uri="{FF2B5EF4-FFF2-40B4-BE49-F238E27FC236}">
                <a16:creationId xmlns:a16="http://schemas.microsoft.com/office/drawing/2014/main" id="{96059EFE-0993-628B-2F72-241E3734D72D}"/>
              </a:ext>
            </a:extLst>
          </p:cNvPr>
          <p:cNvGraphicFramePr/>
          <p:nvPr>
            <p:custDataLst>
              <p:tags r:id="rId6"/>
            </p:custDataLst>
            <p:extLst>
              <p:ext uri="{D42A27DB-BD31-4B8C-83A1-F6EECF244321}">
                <p14:modId xmlns:p14="http://schemas.microsoft.com/office/powerpoint/2010/main" val="2459873080"/>
              </p:ext>
            </p:extLst>
          </p:nvPr>
        </p:nvGraphicFramePr>
        <p:xfrm>
          <a:off x="2720040" y="2144145"/>
          <a:ext cx="7244145" cy="2375226"/>
        </p:xfrm>
        <a:graphic>
          <a:graphicData uri="http://schemas.openxmlformats.org/drawingml/2006/chart">
            <c:chart xmlns:c="http://schemas.openxmlformats.org/drawingml/2006/chart" xmlns:r="http://schemas.openxmlformats.org/officeDocument/2006/relationships" r:id="rId31"/>
          </a:graphicData>
        </a:graphic>
      </p:graphicFrame>
      <p:cxnSp>
        <p:nvCxnSpPr>
          <p:cNvPr id="8" name="Straight Connector 88">
            <a:extLst>
              <a:ext uri="{FF2B5EF4-FFF2-40B4-BE49-F238E27FC236}">
                <a16:creationId xmlns:a16="http://schemas.microsoft.com/office/drawing/2014/main" id="{E1C7B451-9643-A019-D9A2-1B1AA903591B}"/>
              </a:ext>
            </a:extLst>
          </p:cNvPr>
          <p:cNvCxnSpPr>
            <a:cxnSpLocks/>
          </p:cNvCxnSpPr>
          <p:nvPr>
            <p:custDataLst>
              <p:tags r:id="rId7"/>
            </p:custDataLst>
          </p:nvPr>
        </p:nvCxnSpPr>
        <p:spPr bwMode="auto">
          <a:xfrm flipH="1">
            <a:off x="2520032" y="2547243"/>
            <a:ext cx="5688632" cy="0"/>
          </a:xfrm>
          <a:prstGeom prst="line">
            <a:avLst/>
          </a:prstGeom>
          <a:noFill/>
          <a:ln w="9525" cap="flat" cmpd="sng" algn="ctr">
            <a:solidFill>
              <a:srgbClr val="000000"/>
            </a:solidFill>
            <a:prstDash val="lgDash"/>
            <a:round/>
            <a:headEnd type="none" w="med" len="med"/>
            <a:tailEnd type="none" w="med" len="med"/>
          </a:ln>
          <a:effectLst/>
        </p:spPr>
      </p:cxnSp>
      <p:sp>
        <p:nvSpPr>
          <p:cNvPr id="12" name="Arrow: Right 10">
            <a:extLst>
              <a:ext uri="{FF2B5EF4-FFF2-40B4-BE49-F238E27FC236}">
                <a16:creationId xmlns:a16="http://schemas.microsoft.com/office/drawing/2014/main" id="{FAB1C6DC-994E-0C83-AAA3-4F3481C3EB96}"/>
              </a:ext>
            </a:extLst>
          </p:cNvPr>
          <p:cNvSpPr/>
          <p:nvPr>
            <p:custDataLst>
              <p:tags r:id="rId8"/>
            </p:custDataLst>
          </p:nvPr>
        </p:nvSpPr>
        <p:spPr bwMode="auto">
          <a:xfrm>
            <a:off x="2535460" y="2466851"/>
            <a:ext cx="128588" cy="152400"/>
          </a:xfrm>
          <a:prstGeom prst="rightArrow">
            <a:avLst>
              <a:gd name="adj1" fmla="val 100000"/>
              <a:gd name="adj2" fmla="val 100000"/>
            </a:avLst>
          </a:prstGeom>
          <a:solidFill>
            <a:srgbClr val="000000"/>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FFFFFF"/>
              </a:solidFill>
              <a:effectLst/>
              <a:uLnTx/>
              <a:uFillTx/>
              <a:latin typeface="Arial"/>
              <a:ea typeface="+mn-ea"/>
              <a:cs typeface="+mn-cs"/>
            </a:endParaRPr>
          </a:p>
        </p:txBody>
      </p:sp>
      <p:sp>
        <p:nvSpPr>
          <p:cNvPr id="13" name="Arrow: Right 10">
            <a:extLst>
              <a:ext uri="{FF2B5EF4-FFF2-40B4-BE49-F238E27FC236}">
                <a16:creationId xmlns:a16="http://schemas.microsoft.com/office/drawing/2014/main" id="{D3B93E8B-B8B2-0BD0-E6CD-B5CA2F841B30}"/>
              </a:ext>
            </a:extLst>
          </p:cNvPr>
          <p:cNvSpPr/>
          <p:nvPr>
            <p:custDataLst>
              <p:tags r:id="rId9"/>
            </p:custDataLst>
          </p:nvPr>
        </p:nvSpPr>
        <p:spPr bwMode="auto">
          <a:xfrm>
            <a:off x="2535460" y="3006911"/>
            <a:ext cx="128588" cy="152400"/>
          </a:xfrm>
          <a:prstGeom prst="rightArrow">
            <a:avLst>
              <a:gd name="adj1" fmla="val 100000"/>
              <a:gd name="adj2" fmla="val 100000"/>
            </a:avLst>
          </a:prstGeom>
          <a:solidFill>
            <a:srgbClr val="000000"/>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FFFFFF"/>
              </a:solidFill>
              <a:effectLst/>
              <a:uLnTx/>
              <a:uFillTx/>
              <a:latin typeface="Arial"/>
              <a:ea typeface="+mn-ea"/>
              <a:cs typeface="+mn-cs"/>
            </a:endParaRPr>
          </a:p>
        </p:txBody>
      </p:sp>
      <p:cxnSp>
        <p:nvCxnSpPr>
          <p:cNvPr id="14" name="Straight Connector 88">
            <a:extLst>
              <a:ext uri="{FF2B5EF4-FFF2-40B4-BE49-F238E27FC236}">
                <a16:creationId xmlns:a16="http://schemas.microsoft.com/office/drawing/2014/main" id="{51BD33F0-DED3-2E5F-2D88-AEADFCE7791E}"/>
              </a:ext>
            </a:extLst>
          </p:cNvPr>
          <p:cNvCxnSpPr>
            <a:cxnSpLocks/>
          </p:cNvCxnSpPr>
          <p:nvPr>
            <p:custDataLst>
              <p:tags r:id="rId10"/>
            </p:custDataLst>
          </p:nvPr>
        </p:nvCxnSpPr>
        <p:spPr bwMode="auto">
          <a:xfrm flipH="1">
            <a:off x="2535460" y="3087303"/>
            <a:ext cx="5688632" cy="0"/>
          </a:xfrm>
          <a:prstGeom prst="line">
            <a:avLst/>
          </a:prstGeom>
          <a:noFill/>
          <a:ln w="9525" cap="flat" cmpd="sng" algn="ctr">
            <a:solidFill>
              <a:srgbClr val="000000"/>
            </a:solidFill>
            <a:prstDash val="lgDash"/>
            <a:round/>
            <a:headEnd type="none" w="med" len="med"/>
            <a:tailEnd type="none" w="med" len="med"/>
          </a:ln>
          <a:effectLst/>
        </p:spPr>
      </p:cxnSp>
      <p:cxnSp>
        <p:nvCxnSpPr>
          <p:cNvPr id="15" name="Straight Connector 88">
            <a:extLst>
              <a:ext uri="{FF2B5EF4-FFF2-40B4-BE49-F238E27FC236}">
                <a16:creationId xmlns:a16="http://schemas.microsoft.com/office/drawing/2014/main" id="{E4362961-716B-E609-6A99-C993F7F7F57A}"/>
              </a:ext>
            </a:extLst>
          </p:cNvPr>
          <p:cNvCxnSpPr>
            <a:cxnSpLocks/>
          </p:cNvCxnSpPr>
          <p:nvPr>
            <p:custDataLst>
              <p:tags r:id="rId11"/>
            </p:custDataLst>
          </p:nvPr>
        </p:nvCxnSpPr>
        <p:spPr bwMode="auto">
          <a:xfrm flipH="1">
            <a:off x="2556036" y="3411339"/>
            <a:ext cx="5688632" cy="0"/>
          </a:xfrm>
          <a:prstGeom prst="line">
            <a:avLst/>
          </a:prstGeom>
          <a:noFill/>
          <a:ln w="9525" cap="flat" cmpd="sng" algn="ctr">
            <a:solidFill>
              <a:srgbClr val="000000"/>
            </a:solidFill>
            <a:prstDash val="lgDash"/>
            <a:round/>
            <a:headEnd type="none" w="med" len="med"/>
            <a:tailEnd type="none" w="med" len="med"/>
          </a:ln>
          <a:effectLst/>
        </p:spPr>
      </p:cxnSp>
      <p:cxnSp>
        <p:nvCxnSpPr>
          <p:cNvPr id="16" name="Straight Connector 88">
            <a:extLst>
              <a:ext uri="{FF2B5EF4-FFF2-40B4-BE49-F238E27FC236}">
                <a16:creationId xmlns:a16="http://schemas.microsoft.com/office/drawing/2014/main" id="{5E54D3C3-606B-48C1-BB97-21DFCBA3548E}"/>
              </a:ext>
            </a:extLst>
          </p:cNvPr>
          <p:cNvCxnSpPr>
            <a:cxnSpLocks/>
          </p:cNvCxnSpPr>
          <p:nvPr>
            <p:custDataLst>
              <p:tags r:id="rId12"/>
            </p:custDataLst>
          </p:nvPr>
        </p:nvCxnSpPr>
        <p:spPr bwMode="auto">
          <a:xfrm flipH="1">
            <a:off x="2556036" y="3519351"/>
            <a:ext cx="5688632" cy="0"/>
          </a:xfrm>
          <a:prstGeom prst="line">
            <a:avLst/>
          </a:prstGeom>
          <a:noFill/>
          <a:ln w="9525" cap="flat" cmpd="sng" algn="ctr">
            <a:solidFill>
              <a:srgbClr val="000000"/>
            </a:solidFill>
            <a:prstDash val="lgDash"/>
            <a:round/>
            <a:headEnd type="none" w="med" len="med"/>
            <a:tailEnd type="none" w="med" len="med"/>
          </a:ln>
          <a:effectLst/>
        </p:spPr>
      </p:cxnSp>
      <p:sp>
        <p:nvSpPr>
          <p:cNvPr id="17" name="Arrow: Right 10">
            <a:extLst>
              <a:ext uri="{FF2B5EF4-FFF2-40B4-BE49-F238E27FC236}">
                <a16:creationId xmlns:a16="http://schemas.microsoft.com/office/drawing/2014/main" id="{F0F128CA-F315-11AD-D057-7C9589B41E21}"/>
              </a:ext>
            </a:extLst>
          </p:cNvPr>
          <p:cNvSpPr/>
          <p:nvPr>
            <p:custDataLst>
              <p:tags r:id="rId13"/>
            </p:custDataLst>
          </p:nvPr>
        </p:nvSpPr>
        <p:spPr bwMode="auto">
          <a:xfrm>
            <a:off x="2535460" y="3339331"/>
            <a:ext cx="128588" cy="152400"/>
          </a:xfrm>
          <a:prstGeom prst="rightArrow">
            <a:avLst>
              <a:gd name="adj1" fmla="val 100000"/>
              <a:gd name="adj2" fmla="val 100000"/>
            </a:avLst>
          </a:prstGeom>
          <a:solidFill>
            <a:srgbClr val="000000"/>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FFFFFF"/>
              </a:solidFill>
              <a:effectLst/>
              <a:uLnTx/>
              <a:uFillTx/>
              <a:latin typeface="Arial"/>
              <a:ea typeface="+mn-ea"/>
              <a:cs typeface="+mn-cs"/>
            </a:endParaRPr>
          </a:p>
        </p:txBody>
      </p:sp>
      <p:sp>
        <p:nvSpPr>
          <p:cNvPr id="18" name="Arrow: Right 10">
            <a:extLst>
              <a:ext uri="{FF2B5EF4-FFF2-40B4-BE49-F238E27FC236}">
                <a16:creationId xmlns:a16="http://schemas.microsoft.com/office/drawing/2014/main" id="{9BFE056C-45DD-E564-B75E-2A63A1DE297F}"/>
              </a:ext>
            </a:extLst>
          </p:cNvPr>
          <p:cNvSpPr/>
          <p:nvPr>
            <p:custDataLst>
              <p:tags r:id="rId14"/>
            </p:custDataLst>
          </p:nvPr>
        </p:nvSpPr>
        <p:spPr bwMode="auto">
          <a:xfrm>
            <a:off x="2535460" y="3438959"/>
            <a:ext cx="128588" cy="152400"/>
          </a:xfrm>
          <a:prstGeom prst="rightArrow">
            <a:avLst>
              <a:gd name="adj1" fmla="val 100000"/>
              <a:gd name="adj2" fmla="val 100000"/>
            </a:avLst>
          </a:prstGeom>
          <a:solidFill>
            <a:srgbClr val="000000"/>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FFFFFF"/>
              </a:solidFill>
              <a:effectLst/>
              <a:uLnTx/>
              <a:uFillTx/>
              <a:latin typeface="Arial"/>
              <a:ea typeface="+mn-ea"/>
              <a:cs typeface="+mn-cs"/>
            </a:endParaRPr>
          </a:p>
        </p:txBody>
      </p:sp>
      <p:sp>
        <p:nvSpPr>
          <p:cNvPr id="20" name="Rectangle 9">
            <a:extLst>
              <a:ext uri="{FF2B5EF4-FFF2-40B4-BE49-F238E27FC236}">
                <a16:creationId xmlns:a16="http://schemas.microsoft.com/office/drawing/2014/main" id="{B1A9081A-8D6B-9B78-1883-6F6D29C4BAAB}"/>
              </a:ext>
            </a:extLst>
          </p:cNvPr>
          <p:cNvSpPr/>
          <p:nvPr>
            <p:custDataLst>
              <p:tags r:id="rId15"/>
            </p:custDataLst>
          </p:nvPr>
        </p:nvSpPr>
        <p:spPr bwMode="gray">
          <a:xfrm>
            <a:off x="3021771" y="2233525"/>
            <a:ext cx="141821" cy="110611"/>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vert="horz" wrap="none" lIns="14288" tIns="0" rIns="14288" bIns="0" numCol="1" spcCol="0" rtlCol="0" anchor="b" anchorCtr="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pt-PT" altLang="en-US" sz="1200" b="1" i="0" u="none" strike="noStrike" kern="0" cap="none" spc="0" normalizeH="0" baseline="0" noProof="0" dirty="0">
                <a:ln>
                  <a:noFill/>
                </a:ln>
                <a:solidFill>
                  <a:srgbClr val="000000"/>
                </a:solidFill>
                <a:effectLst/>
                <a:uLnTx/>
                <a:uFillTx/>
                <a:ea typeface="+mn-ea"/>
                <a:cs typeface="+mn-cs"/>
                <a:sym typeface="+mn-lt"/>
              </a:rPr>
              <a:t>24</a:t>
            </a:r>
            <a:endParaRPr kumimoji="0" lang="pt-PT" sz="1200" b="1" i="0" u="none" strike="noStrike" kern="0" cap="none" spc="0" normalizeH="0" baseline="0" noProof="0" dirty="0">
              <a:ln>
                <a:noFill/>
              </a:ln>
              <a:solidFill>
                <a:srgbClr val="000000"/>
              </a:solidFill>
              <a:effectLst/>
              <a:uLnTx/>
              <a:uFillTx/>
              <a:ea typeface="+mn-ea"/>
              <a:cs typeface="+mn-cs"/>
              <a:sym typeface="+mn-lt"/>
            </a:endParaRPr>
          </a:p>
        </p:txBody>
      </p:sp>
      <p:sp>
        <p:nvSpPr>
          <p:cNvPr id="21" name="Rectangle 10">
            <a:extLst>
              <a:ext uri="{FF2B5EF4-FFF2-40B4-BE49-F238E27FC236}">
                <a16:creationId xmlns:a16="http://schemas.microsoft.com/office/drawing/2014/main" id="{86EEE0D8-3C02-5E31-C705-D32868FD2E1F}"/>
              </a:ext>
            </a:extLst>
          </p:cNvPr>
          <p:cNvSpPr/>
          <p:nvPr>
            <p:custDataLst>
              <p:tags r:id="rId16"/>
            </p:custDataLst>
          </p:nvPr>
        </p:nvSpPr>
        <p:spPr bwMode="gray">
          <a:xfrm>
            <a:off x="3669128" y="2547243"/>
            <a:ext cx="141821" cy="110611"/>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vert="horz" wrap="none" lIns="14288" tIns="0" rIns="14288" bIns="0" numCol="1" spcCol="0" rtlCol="0" anchor="b" anchorCtr="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pt-PT" altLang="en-US" sz="1200" b="1" i="0" u="none" strike="noStrike" kern="0" cap="none" spc="0" normalizeH="0" baseline="0" noProof="0" dirty="0">
                <a:ln>
                  <a:noFill/>
                </a:ln>
                <a:solidFill>
                  <a:srgbClr val="000000"/>
                </a:solidFill>
                <a:effectLst/>
                <a:uLnTx/>
                <a:uFillTx/>
                <a:ea typeface="+mn-ea"/>
                <a:cs typeface="+mn-cs"/>
              </a:rPr>
              <a:t>20</a:t>
            </a:r>
          </a:p>
        </p:txBody>
      </p:sp>
      <p:sp>
        <p:nvSpPr>
          <p:cNvPr id="22" name="Rectangle 11">
            <a:extLst>
              <a:ext uri="{FF2B5EF4-FFF2-40B4-BE49-F238E27FC236}">
                <a16:creationId xmlns:a16="http://schemas.microsoft.com/office/drawing/2014/main" id="{0A4F7A8C-14A2-4045-2DBA-33E9A4CC9ED1}"/>
              </a:ext>
            </a:extLst>
          </p:cNvPr>
          <p:cNvSpPr/>
          <p:nvPr>
            <p:custDataLst>
              <p:tags r:id="rId17"/>
            </p:custDataLst>
          </p:nvPr>
        </p:nvSpPr>
        <p:spPr bwMode="gray">
          <a:xfrm>
            <a:off x="4860292" y="2976692"/>
            <a:ext cx="141821" cy="110611"/>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vert="horz" wrap="none" lIns="14288" tIns="0" rIns="14288" bIns="0" numCol="1" spcCol="0" rtlCol="0" anchor="b" anchorCtr="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pt-PT" altLang="en-US" sz="1200" b="1" i="0" u="none" strike="noStrike" kern="0" cap="none" spc="0" normalizeH="0" baseline="0" noProof="0" dirty="0">
                <a:ln>
                  <a:noFill/>
                </a:ln>
                <a:solidFill>
                  <a:srgbClr val="000000"/>
                </a:solidFill>
                <a:effectLst/>
                <a:uLnTx/>
                <a:uFillTx/>
                <a:ea typeface="+mn-ea"/>
                <a:cs typeface="+mn-cs"/>
              </a:rPr>
              <a:t>14</a:t>
            </a:r>
            <a:endParaRPr kumimoji="0" lang="pt-PT" sz="1200" b="1" i="0" u="none" strike="noStrike" kern="0" cap="none" spc="0" normalizeH="0" baseline="0" noProof="0" dirty="0">
              <a:ln>
                <a:noFill/>
              </a:ln>
              <a:solidFill>
                <a:srgbClr val="000000"/>
              </a:solidFill>
              <a:effectLst/>
              <a:uLnTx/>
              <a:uFillTx/>
              <a:ea typeface="+mn-ea"/>
              <a:cs typeface="+mn-cs"/>
              <a:sym typeface="+mn-lt"/>
            </a:endParaRPr>
          </a:p>
        </p:txBody>
      </p:sp>
      <p:sp>
        <p:nvSpPr>
          <p:cNvPr id="23" name="Rectangle 12">
            <a:extLst>
              <a:ext uri="{FF2B5EF4-FFF2-40B4-BE49-F238E27FC236}">
                <a16:creationId xmlns:a16="http://schemas.microsoft.com/office/drawing/2014/main" id="{8DAEEE21-440B-1403-1E38-316566D36F75}"/>
              </a:ext>
            </a:extLst>
          </p:cNvPr>
          <p:cNvSpPr/>
          <p:nvPr>
            <p:custDataLst>
              <p:tags r:id="rId18"/>
            </p:custDataLst>
          </p:nvPr>
        </p:nvSpPr>
        <p:spPr bwMode="gray">
          <a:xfrm>
            <a:off x="5544368" y="3181434"/>
            <a:ext cx="141821" cy="110611"/>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vert="horz" wrap="none" lIns="14288" tIns="0" rIns="14288" bIns="0" numCol="1" spcCol="0" rtlCol="0" anchor="b" anchorCtr="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lang="pt-PT" sz="1200" b="1" kern="0" dirty="0">
                <a:solidFill>
                  <a:srgbClr val="000000"/>
                </a:solidFill>
                <a:sym typeface="+mn-lt"/>
              </a:rPr>
              <a:t>11</a:t>
            </a:r>
            <a:endParaRPr kumimoji="0" lang="pt-PT" sz="1200" b="1" i="0" u="none" strike="noStrike" kern="0" cap="none" spc="0" normalizeH="0" baseline="0" noProof="0" dirty="0">
              <a:ln>
                <a:noFill/>
              </a:ln>
              <a:solidFill>
                <a:srgbClr val="000000"/>
              </a:solidFill>
              <a:effectLst/>
              <a:uLnTx/>
              <a:uFillTx/>
              <a:sym typeface="+mn-lt"/>
            </a:endParaRPr>
          </a:p>
        </p:txBody>
      </p:sp>
      <p:sp>
        <p:nvSpPr>
          <p:cNvPr id="24" name="Rectangle 13">
            <a:extLst>
              <a:ext uri="{FF2B5EF4-FFF2-40B4-BE49-F238E27FC236}">
                <a16:creationId xmlns:a16="http://schemas.microsoft.com/office/drawing/2014/main" id="{A282295D-2F6C-16EB-8D03-874C85BC3977}"/>
              </a:ext>
            </a:extLst>
          </p:cNvPr>
          <p:cNvSpPr/>
          <p:nvPr>
            <p:custDataLst>
              <p:tags r:id="rId19"/>
            </p:custDataLst>
          </p:nvPr>
        </p:nvSpPr>
        <p:spPr bwMode="gray">
          <a:xfrm>
            <a:off x="6192440" y="3261966"/>
            <a:ext cx="141821" cy="110611"/>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vert="horz" wrap="none" lIns="14288" tIns="0" rIns="14288" bIns="0" numCol="1" spcCol="0" rtlCol="0" anchor="b" anchorCtr="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fld id="{F406BF48-BC4A-4023-A04E-81AF0FFB20E5}" type="datetime'''1''''0'''''''''''''''">
              <a:rPr kumimoji="0" lang="pt-PT" altLang="en-US" sz="1200" b="1" i="0" u="none" strike="noStrike" kern="0" cap="none" spc="0" normalizeH="0" baseline="0" noProof="0" smtClean="0">
                <a:ln>
                  <a:noFill/>
                </a:ln>
                <a:solidFill>
                  <a:srgbClr val="000000"/>
                </a:solidFill>
                <a:effectLst/>
                <a:uLnTx/>
                <a:uFillTx/>
                <a:ea typeface="+mn-ea"/>
                <a:cs typeface="+mn-cs"/>
              </a:rPr>
              <a:pPr marL="0" marR="0" lvl="0" indent="0" algn="ctr" defTabSz="914400" eaLnBrk="1" fontAlgn="auto" latinLnBrk="0" hangingPunct="1">
                <a:lnSpc>
                  <a:spcPct val="90000"/>
                </a:lnSpc>
                <a:spcBef>
                  <a:spcPts val="0"/>
                </a:spcBef>
                <a:spcAft>
                  <a:spcPts val="0"/>
                </a:spcAft>
                <a:buClrTx/>
                <a:buSzTx/>
                <a:buFontTx/>
                <a:buNone/>
                <a:tabLst/>
                <a:defRPr/>
              </a:pPr>
              <a:t>10</a:t>
            </a:fld>
            <a:endParaRPr kumimoji="0" lang="pt-PT" sz="1200" b="1" i="0" u="none" strike="noStrike" kern="0" cap="none" spc="0" normalizeH="0" baseline="0" noProof="0" dirty="0">
              <a:ln>
                <a:noFill/>
              </a:ln>
              <a:solidFill>
                <a:srgbClr val="000000"/>
              </a:solidFill>
              <a:effectLst/>
              <a:uLnTx/>
              <a:uFillTx/>
              <a:ea typeface="+mn-ea"/>
              <a:cs typeface="+mn-cs"/>
              <a:sym typeface="+mn-lt"/>
            </a:endParaRPr>
          </a:p>
        </p:txBody>
      </p:sp>
      <p:sp>
        <p:nvSpPr>
          <p:cNvPr id="25" name="Rectangle 14">
            <a:extLst>
              <a:ext uri="{FF2B5EF4-FFF2-40B4-BE49-F238E27FC236}">
                <a16:creationId xmlns:a16="http://schemas.microsoft.com/office/drawing/2014/main" id="{7CD3C0C9-6BBD-7334-4E59-3B5C46CD2254}"/>
              </a:ext>
            </a:extLst>
          </p:cNvPr>
          <p:cNvSpPr/>
          <p:nvPr>
            <p:custDataLst>
              <p:tags r:id="rId20"/>
            </p:custDataLst>
          </p:nvPr>
        </p:nvSpPr>
        <p:spPr bwMode="gray">
          <a:xfrm>
            <a:off x="6876516" y="3289344"/>
            <a:ext cx="85092" cy="110611"/>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vert="horz" wrap="none" lIns="14288" tIns="0" rIns="14288" bIns="0" numCol="1" spcCol="0" rtlCol="0" anchor="b" anchorCtr="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pt-PT" sz="1200" b="1" i="0" u="none" strike="noStrike" kern="0" cap="none" spc="0" normalizeH="0" baseline="0" noProof="0" dirty="0">
                <a:ln>
                  <a:noFill/>
                </a:ln>
                <a:solidFill>
                  <a:srgbClr val="000000"/>
                </a:solidFill>
                <a:effectLst/>
                <a:uLnTx/>
                <a:uFillTx/>
                <a:ea typeface="+mn-ea"/>
                <a:cs typeface="+mn-cs"/>
                <a:sym typeface="+mn-lt"/>
              </a:rPr>
              <a:t>10</a:t>
            </a:r>
          </a:p>
        </p:txBody>
      </p:sp>
      <p:sp>
        <p:nvSpPr>
          <p:cNvPr id="26" name="Rectangle 15">
            <a:extLst>
              <a:ext uri="{FF2B5EF4-FFF2-40B4-BE49-F238E27FC236}">
                <a16:creationId xmlns:a16="http://schemas.microsoft.com/office/drawing/2014/main" id="{F53E923F-8101-10B5-0CBD-6E31688AE938}"/>
              </a:ext>
            </a:extLst>
          </p:cNvPr>
          <p:cNvSpPr/>
          <p:nvPr>
            <p:custDataLst>
              <p:tags r:id="rId21"/>
            </p:custDataLst>
          </p:nvPr>
        </p:nvSpPr>
        <p:spPr bwMode="gray">
          <a:xfrm>
            <a:off x="4248224" y="2799271"/>
            <a:ext cx="141821" cy="110611"/>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vert="horz" wrap="none" lIns="14288" tIns="0" rIns="14288" bIns="0" numCol="1" spcCol="0" rtlCol="0" anchor="b" anchorCtr="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pt-PT" altLang="en-US" sz="1200" b="1" i="0" u="none" strike="noStrike" kern="0" cap="none" spc="0" normalizeH="0" baseline="0" noProof="0" dirty="0">
                <a:ln>
                  <a:noFill/>
                </a:ln>
                <a:solidFill>
                  <a:srgbClr val="000000"/>
                </a:solidFill>
                <a:effectLst/>
                <a:uLnTx/>
                <a:uFillTx/>
                <a:ea typeface="+mn-ea"/>
                <a:cs typeface="+mn-cs"/>
              </a:rPr>
              <a:t>16</a:t>
            </a:r>
            <a:endParaRPr kumimoji="0" lang="pt-PT" sz="1200" b="1" i="0" u="none" strike="noStrike" kern="0" cap="none" spc="0" normalizeH="0" baseline="0" noProof="0" dirty="0">
              <a:ln>
                <a:noFill/>
              </a:ln>
              <a:solidFill>
                <a:srgbClr val="000000"/>
              </a:solidFill>
              <a:effectLst/>
              <a:uLnTx/>
              <a:uFillTx/>
              <a:ea typeface="+mn-ea"/>
              <a:cs typeface="+mn-cs"/>
              <a:sym typeface="+mn-lt"/>
            </a:endParaRPr>
          </a:p>
        </p:txBody>
      </p:sp>
      <p:sp>
        <p:nvSpPr>
          <p:cNvPr id="27" name="Rectangle 16">
            <a:extLst>
              <a:ext uri="{FF2B5EF4-FFF2-40B4-BE49-F238E27FC236}">
                <a16:creationId xmlns:a16="http://schemas.microsoft.com/office/drawing/2014/main" id="{0DACCEAF-F428-B2A0-CB4C-4B1D5CB3BBA7}"/>
              </a:ext>
            </a:extLst>
          </p:cNvPr>
          <p:cNvSpPr/>
          <p:nvPr>
            <p:custDataLst>
              <p:tags r:id="rId22"/>
            </p:custDataLst>
          </p:nvPr>
        </p:nvSpPr>
        <p:spPr bwMode="gray">
          <a:xfrm>
            <a:off x="7488584" y="3377104"/>
            <a:ext cx="85092" cy="110611"/>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vert="horz" wrap="none" lIns="14288" tIns="0" rIns="14288" bIns="0" numCol="1" spcCol="0" rtlCol="0" anchor="b" anchorCtr="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lang="pt-PT" sz="1200" b="1" kern="0" dirty="0">
                <a:solidFill>
                  <a:srgbClr val="000000"/>
                </a:solidFill>
                <a:ea typeface="+mn-ea"/>
                <a:sym typeface="+mn-lt"/>
              </a:rPr>
              <a:t>9</a:t>
            </a:r>
            <a:endParaRPr kumimoji="0" lang="pt-PT" sz="1200" b="1" i="0" u="none" strike="noStrike" kern="0" cap="none" spc="0" normalizeH="0" baseline="0" noProof="0" dirty="0">
              <a:ln>
                <a:noFill/>
              </a:ln>
              <a:solidFill>
                <a:srgbClr val="000000"/>
              </a:solidFill>
              <a:effectLst/>
              <a:uLnTx/>
              <a:uFillTx/>
              <a:ea typeface="+mn-ea"/>
              <a:sym typeface="+mn-lt"/>
            </a:endParaRPr>
          </a:p>
        </p:txBody>
      </p:sp>
      <p:sp>
        <p:nvSpPr>
          <p:cNvPr id="28" name="Rectangle 16">
            <a:extLst>
              <a:ext uri="{FF2B5EF4-FFF2-40B4-BE49-F238E27FC236}">
                <a16:creationId xmlns:a16="http://schemas.microsoft.com/office/drawing/2014/main" id="{2B515480-DBF9-B9F9-75DE-D078CE5A307C}"/>
              </a:ext>
            </a:extLst>
          </p:cNvPr>
          <p:cNvSpPr/>
          <p:nvPr>
            <p:custDataLst>
              <p:tags r:id="rId23"/>
            </p:custDataLst>
          </p:nvPr>
        </p:nvSpPr>
        <p:spPr bwMode="gray">
          <a:xfrm>
            <a:off x="8123572" y="3408740"/>
            <a:ext cx="85092" cy="110611"/>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vert="horz" wrap="none" lIns="14288" tIns="0" rIns="14288" bIns="0" numCol="1" spcCol="0" rtlCol="0" anchor="b" anchorCtr="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lang="pt-PT" sz="1200" b="1" kern="0" dirty="0">
                <a:solidFill>
                  <a:srgbClr val="000000"/>
                </a:solidFill>
                <a:ea typeface="+mn-ea"/>
                <a:sym typeface="+mn-lt"/>
              </a:rPr>
              <a:t>9</a:t>
            </a:r>
            <a:endParaRPr kumimoji="0" lang="pt-PT" sz="1200" b="1" i="0" u="none" strike="noStrike" kern="0" cap="none" spc="0" normalizeH="0" baseline="0" noProof="0" dirty="0">
              <a:ln>
                <a:noFill/>
              </a:ln>
              <a:solidFill>
                <a:srgbClr val="000000"/>
              </a:solidFill>
              <a:effectLst/>
              <a:uLnTx/>
              <a:uFillTx/>
              <a:ea typeface="+mn-ea"/>
              <a:sym typeface="+mn-lt"/>
            </a:endParaRPr>
          </a:p>
        </p:txBody>
      </p:sp>
    </p:spTree>
    <p:extLst>
      <p:ext uri="{BB962C8B-B14F-4D97-AF65-F5344CB8AC3E}">
        <p14:creationId xmlns:p14="http://schemas.microsoft.com/office/powerpoint/2010/main" val="229091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161F3-CC36-3BC8-15D3-E4337C960A86}"/>
            </a:ext>
          </a:extLst>
        </p:cNvPr>
        <p:cNvGrpSpPr/>
        <p:nvPr/>
      </p:nvGrpSpPr>
      <p:grpSpPr>
        <a:xfrm>
          <a:off x="0" y="0"/>
          <a:ext cx="0" cy="0"/>
          <a:chOff x="0" y="0"/>
          <a:chExt cx="0" cy="0"/>
        </a:xfrm>
      </p:grpSpPr>
      <p:pic>
        <p:nvPicPr>
          <p:cNvPr id="133" name="Picture 132" descr="A person with his arms crossed&#10;&#10;Description automatically generated">
            <a:extLst>
              <a:ext uri="{FF2B5EF4-FFF2-40B4-BE49-F238E27FC236}">
                <a16:creationId xmlns:a16="http://schemas.microsoft.com/office/drawing/2014/main" id="{DC8BDEDF-6D1E-1FD9-2EB8-294B1972172F}"/>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32357" r="25019" b="27496"/>
          <a:stretch/>
        </p:blipFill>
        <p:spPr>
          <a:xfrm>
            <a:off x="8460692" y="742455"/>
            <a:ext cx="1385936" cy="1326097"/>
          </a:xfrm>
          <a:prstGeom prst="rect">
            <a:avLst/>
          </a:prstGeom>
        </p:spPr>
      </p:pic>
      <p:graphicFrame>
        <p:nvGraphicFramePr>
          <p:cNvPr id="3" name="Object 2" hidden="1">
            <a:extLst>
              <a:ext uri="{FF2B5EF4-FFF2-40B4-BE49-F238E27FC236}">
                <a16:creationId xmlns:a16="http://schemas.microsoft.com/office/drawing/2014/main" id="{A6873529-26BA-5CE9-B32D-83E43FC74BD8}"/>
              </a:ext>
            </a:extLst>
          </p:cNvPr>
          <p:cNvGraphicFramePr>
            <a:graphicFrameLocks noChangeAspect="1"/>
          </p:cNvGraphicFramePr>
          <p:nvPr>
            <p:custDataLst>
              <p:tags r:id="rId1"/>
            </p:custDataLst>
          </p:nvPr>
        </p:nvGraphicFramePr>
        <p:xfrm>
          <a:off x="1312" y="1412"/>
          <a:ext cx="1313" cy="1313"/>
        </p:xfrm>
        <a:graphic>
          <a:graphicData uri="http://schemas.openxmlformats.org/presentationml/2006/ole">
            <mc:AlternateContent xmlns:mc="http://schemas.openxmlformats.org/markup-compatibility/2006">
              <mc:Choice xmlns:v="urn:schemas-microsoft-com:vml" Requires="v">
                <p:oleObj name="think-cell Slide" r:id="rId19" imgW="473" imgH="476" progId="TCLayout.ActiveDocument.1">
                  <p:embed/>
                </p:oleObj>
              </mc:Choice>
              <mc:Fallback>
                <p:oleObj name="think-cell Slide" r:id="rId19" imgW="473" imgH="476" progId="TCLayout.ActiveDocument.1">
                  <p:embed/>
                  <p:pic>
                    <p:nvPicPr>
                      <p:cNvPr id="3" name="Object 2" hidden="1">
                        <a:extLst>
                          <a:ext uri="{FF2B5EF4-FFF2-40B4-BE49-F238E27FC236}">
                            <a16:creationId xmlns:a16="http://schemas.microsoft.com/office/drawing/2014/main" id="{A6873529-26BA-5CE9-B32D-83E43FC74BD8}"/>
                          </a:ext>
                        </a:extLst>
                      </p:cNvPr>
                      <p:cNvPicPr/>
                      <p:nvPr/>
                    </p:nvPicPr>
                    <p:blipFill>
                      <a:blip r:embed="rId20"/>
                      <a:stretch>
                        <a:fillRect/>
                      </a:stretch>
                    </p:blipFill>
                    <p:spPr>
                      <a:xfrm>
                        <a:off x="1312" y="1412"/>
                        <a:ext cx="1313" cy="1313"/>
                      </a:xfrm>
                      <a:prstGeom prst="rect">
                        <a:avLst/>
                      </a:prstGeom>
                    </p:spPr>
                  </p:pic>
                </p:oleObj>
              </mc:Fallback>
            </mc:AlternateContent>
          </a:graphicData>
        </a:graphic>
      </p:graphicFrame>
      <p:pic>
        <p:nvPicPr>
          <p:cNvPr id="7" name="Picture 10" descr="A colorful circle with black background&#10;&#10;Description automatically generated">
            <a:extLst>
              <a:ext uri="{FF2B5EF4-FFF2-40B4-BE49-F238E27FC236}">
                <a16:creationId xmlns:a16="http://schemas.microsoft.com/office/drawing/2014/main" id="{AA808550-71F6-22DE-4F63-829B528EA8D5}"/>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091702" y="4681528"/>
            <a:ext cx="988922" cy="988922"/>
          </a:xfrm>
          <a:prstGeom prst="rect">
            <a:avLst/>
          </a:prstGeom>
        </p:spPr>
      </p:pic>
      <p:sp>
        <p:nvSpPr>
          <p:cNvPr id="19" name="TextBox 5">
            <a:extLst>
              <a:ext uri="{FF2B5EF4-FFF2-40B4-BE49-F238E27FC236}">
                <a16:creationId xmlns:a16="http://schemas.microsoft.com/office/drawing/2014/main" id="{2291D42F-9012-CFB4-C651-40E0836FBD14}"/>
              </a:ext>
            </a:extLst>
          </p:cNvPr>
          <p:cNvSpPr txBox="1"/>
          <p:nvPr/>
        </p:nvSpPr>
        <p:spPr>
          <a:xfrm>
            <a:off x="9497077" y="5259435"/>
            <a:ext cx="467109" cy="295915"/>
          </a:xfrm>
          <a:prstGeom prst="rect">
            <a:avLst/>
          </a:prstGeom>
          <a:noFill/>
        </p:spPr>
        <p:txBody>
          <a:bodyPr wrap="square" rtlCol="0">
            <a:spAutoFit/>
          </a:bodyPr>
          <a:lstStyle/>
          <a:p>
            <a:pPr algn="r" defTabSz="378013" fontAlgn="auto">
              <a:spcBef>
                <a:spcPts val="0"/>
              </a:spcBef>
              <a:spcAft>
                <a:spcPts val="0"/>
              </a:spcAft>
            </a:pPr>
            <a:fld id="{666E4E24-6379-3A49-BC79-9E3807B306AC}" type="slidenum">
              <a:rPr lang="en-PT" sz="1323">
                <a:solidFill>
                  <a:srgbClr val="FFFFFF"/>
                </a:solidFill>
                <a:latin typeface="Roboto" panose="02000000000000000000" pitchFamily="2" charset="0"/>
                <a:ea typeface="Roboto" panose="02000000000000000000" pitchFamily="2" charset="0"/>
              </a:rPr>
              <a:pPr algn="r" defTabSz="378013" fontAlgn="auto">
                <a:spcBef>
                  <a:spcPts val="0"/>
                </a:spcBef>
                <a:spcAft>
                  <a:spcPts val="0"/>
                </a:spcAft>
              </a:pPr>
              <a:t>7</a:t>
            </a:fld>
            <a:endParaRPr lang="en-PT" sz="1323">
              <a:solidFill>
                <a:srgbClr val="FFFFFF"/>
              </a:solidFill>
              <a:latin typeface="Roboto" panose="02000000000000000000" pitchFamily="2" charset="0"/>
              <a:ea typeface="Roboto" panose="02000000000000000000" pitchFamily="2" charset="0"/>
            </a:endParaRPr>
          </a:p>
        </p:txBody>
      </p:sp>
      <p:pic>
        <p:nvPicPr>
          <p:cNvPr id="59" name="Picture 4" descr="A black background with blue text&#10;&#10;Description automatically generated">
            <a:extLst>
              <a:ext uri="{FF2B5EF4-FFF2-40B4-BE49-F238E27FC236}">
                <a16:creationId xmlns:a16="http://schemas.microsoft.com/office/drawing/2014/main" id="{CE0367C7-1D0C-FDBA-F058-955F44E4AAD9}"/>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82225" y="221854"/>
            <a:ext cx="1398020" cy="321425"/>
          </a:xfrm>
          <a:prstGeom prst="rect">
            <a:avLst/>
          </a:prstGeom>
        </p:spPr>
      </p:pic>
      <p:sp>
        <p:nvSpPr>
          <p:cNvPr id="71" name="Rectangle 3">
            <a:extLst>
              <a:ext uri="{FF2B5EF4-FFF2-40B4-BE49-F238E27FC236}">
                <a16:creationId xmlns:a16="http://schemas.microsoft.com/office/drawing/2014/main" id="{AF54D489-75D3-1040-BA1A-5E27F5948B34}"/>
              </a:ext>
            </a:extLst>
          </p:cNvPr>
          <p:cNvSpPr>
            <a:spLocks noChangeArrowheads="1"/>
          </p:cNvSpPr>
          <p:nvPr/>
        </p:nvSpPr>
        <p:spPr bwMode="auto">
          <a:xfrm>
            <a:off x="436562" y="711039"/>
            <a:ext cx="9248452" cy="555557"/>
          </a:xfrm>
          <a:prstGeom prst="rect">
            <a:avLst/>
          </a:prstGeom>
          <a:noFill/>
          <a:ln>
            <a:noFill/>
          </a:ln>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ct val="70000"/>
              </a:lnSpc>
            </a:pPr>
            <a:endParaRPr lang="en-US" altLang="en-US" sz="2400" dirty="0">
              <a:solidFill>
                <a:srgbClr val="000000"/>
              </a:solidFill>
              <a:highlight>
                <a:srgbClr val="FFFF00"/>
              </a:highlight>
              <a:latin typeface="Calibri" pitchFamily="34" charset="0"/>
            </a:endParaRPr>
          </a:p>
        </p:txBody>
      </p:sp>
      <p:cxnSp>
        <p:nvCxnSpPr>
          <p:cNvPr id="72" name="Straight Connector 71">
            <a:extLst>
              <a:ext uri="{FF2B5EF4-FFF2-40B4-BE49-F238E27FC236}">
                <a16:creationId xmlns:a16="http://schemas.microsoft.com/office/drawing/2014/main" id="{0BAD699C-23D6-EE25-EBA2-ADB4A9E72D1A}"/>
              </a:ext>
            </a:extLst>
          </p:cNvPr>
          <p:cNvCxnSpPr/>
          <p:nvPr>
            <p:custDataLst>
              <p:tags r:id="rId2"/>
            </p:custDataLst>
          </p:nvPr>
        </p:nvCxnSpPr>
        <p:spPr bwMode="white">
          <a:xfrm>
            <a:off x="5676900" y="3294809"/>
            <a:ext cx="2532063" cy="0"/>
          </a:xfrm>
          <a:prstGeom prst="line">
            <a:avLst/>
          </a:prstGeom>
          <a:noFill/>
          <a:ln w="9525" cap="flat" cmpd="sng" algn="ctr">
            <a:solidFill>
              <a:srgbClr val="FFFFFF"/>
            </a:solidFill>
            <a:prstDash val="solid"/>
            <a:headEnd type="none"/>
            <a:tailEnd type="none"/>
          </a:ln>
          <a:effectLst/>
        </p:spPr>
      </p:cxnSp>
      <p:sp>
        <p:nvSpPr>
          <p:cNvPr id="75" name="Arrow: Right 74">
            <a:extLst>
              <a:ext uri="{FF2B5EF4-FFF2-40B4-BE49-F238E27FC236}">
                <a16:creationId xmlns:a16="http://schemas.microsoft.com/office/drawing/2014/main" id="{BD7B1F88-241F-FF84-EAC2-0364C04C0674}"/>
              </a:ext>
            </a:extLst>
          </p:cNvPr>
          <p:cNvSpPr/>
          <p:nvPr>
            <p:custDataLst>
              <p:tags r:id="rId3"/>
            </p:custDataLst>
          </p:nvPr>
        </p:nvSpPr>
        <p:spPr bwMode="auto">
          <a:xfrm>
            <a:off x="2355850" y="2754883"/>
            <a:ext cx="128588" cy="152400"/>
          </a:xfrm>
          <a:prstGeom prst="rightArrow">
            <a:avLst>
              <a:gd name="adj1" fmla="val 100000"/>
              <a:gd name="adj2" fmla="val 100000"/>
            </a:avLst>
          </a:prstGeom>
          <a:solidFill>
            <a:srgbClr val="000000"/>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srgbClr val="FFFFFF"/>
              </a:solidFill>
              <a:effectLst/>
              <a:uLnTx/>
              <a:uFillTx/>
              <a:latin typeface="Arial"/>
              <a:ea typeface="+mn-ea"/>
              <a:cs typeface="+mn-cs"/>
            </a:endParaRPr>
          </a:p>
        </p:txBody>
      </p:sp>
      <p:sp>
        <p:nvSpPr>
          <p:cNvPr id="77" name="Arrow: Right 76">
            <a:extLst>
              <a:ext uri="{FF2B5EF4-FFF2-40B4-BE49-F238E27FC236}">
                <a16:creationId xmlns:a16="http://schemas.microsoft.com/office/drawing/2014/main" id="{B66C7269-45A8-E8F8-C9A1-D639DE095A47}"/>
              </a:ext>
            </a:extLst>
          </p:cNvPr>
          <p:cNvSpPr/>
          <p:nvPr>
            <p:custDataLst>
              <p:tags r:id="rId4"/>
            </p:custDataLst>
          </p:nvPr>
        </p:nvSpPr>
        <p:spPr bwMode="auto">
          <a:xfrm>
            <a:off x="2355850" y="3411339"/>
            <a:ext cx="128588" cy="152400"/>
          </a:xfrm>
          <a:prstGeom prst="rightArrow">
            <a:avLst>
              <a:gd name="adj1" fmla="val 100000"/>
              <a:gd name="adj2" fmla="val 100000"/>
            </a:avLst>
          </a:prstGeom>
          <a:solidFill>
            <a:srgbClr val="000000"/>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srgbClr val="FFFFFF"/>
              </a:solidFill>
              <a:effectLst/>
              <a:uLnTx/>
              <a:uFillTx/>
              <a:latin typeface="Arial"/>
              <a:ea typeface="+mn-ea"/>
              <a:cs typeface="+mn-cs"/>
            </a:endParaRPr>
          </a:p>
        </p:txBody>
      </p:sp>
      <p:sp>
        <p:nvSpPr>
          <p:cNvPr id="81" name="Arrow: Right 80">
            <a:extLst>
              <a:ext uri="{FF2B5EF4-FFF2-40B4-BE49-F238E27FC236}">
                <a16:creationId xmlns:a16="http://schemas.microsoft.com/office/drawing/2014/main" id="{417F2539-AEE0-0384-9C7A-2356A4639FC0}"/>
              </a:ext>
            </a:extLst>
          </p:cNvPr>
          <p:cNvSpPr/>
          <p:nvPr>
            <p:custDataLst>
              <p:tags r:id="rId5"/>
            </p:custDataLst>
          </p:nvPr>
        </p:nvSpPr>
        <p:spPr bwMode="auto">
          <a:xfrm>
            <a:off x="2355850" y="3726991"/>
            <a:ext cx="128588" cy="152400"/>
          </a:xfrm>
          <a:prstGeom prst="rightArrow">
            <a:avLst>
              <a:gd name="adj1" fmla="val 100000"/>
              <a:gd name="adj2" fmla="val 100201"/>
            </a:avLst>
          </a:prstGeom>
          <a:solidFill>
            <a:srgbClr val="000000"/>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srgbClr val="FFFFFF"/>
              </a:solidFill>
              <a:effectLst/>
              <a:uLnTx/>
              <a:uFillTx/>
              <a:latin typeface="Arial"/>
              <a:ea typeface="+mn-ea"/>
              <a:cs typeface="+mn-cs"/>
            </a:endParaRPr>
          </a:p>
        </p:txBody>
      </p:sp>
      <p:sp>
        <p:nvSpPr>
          <p:cNvPr id="84" name="Arrow: Right 83">
            <a:extLst>
              <a:ext uri="{FF2B5EF4-FFF2-40B4-BE49-F238E27FC236}">
                <a16:creationId xmlns:a16="http://schemas.microsoft.com/office/drawing/2014/main" id="{85DD3200-FFD8-FD7F-4C8D-0D5EF434F690}"/>
              </a:ext>
            </a:extLst>
          </p:cNvPr>
          <p:cNvSpPr/>
          <p:nvPr>
            <p:custDataLst>
              <p:tags r:id="rId6"/>
            </p:custDataLst>
          </p:nvPr>
        </p:nvSpPr>
        <p:spPr bwMode="auto">
          <a:xfrm>
            <a:off x="2355850" y="3079105"/>
            <a:ext cx="128588" cy="152400"/>
          </a:xfrm>
          <a:prstGeom prst="rightArrow">
            <a:avLst>
              <a:gd name="adj1" fmla="val 100000"/>
              <a:gd name="adj2" fmla="val 100000"/>
            </a:avLst>
          </a:prstGeom>
          <a:solidFill>
            <a:srgbClr val="000000"/>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srgbClr val="FFFFFF"/>
              </a:solidFill>
              <a:effectLst/>
              <a:uLnTx/>
              <a:uFillTx/>
              <a:latin typeface="Arial"/>
              <a:ea typeface="+mn-ea"/>
              <a:cs typeface="+mn-cs"/>
            </a:endParaRPr>
          </a:p>
        </p:txBody>
      </p:sp>
      <p:sp>
        <p:nvSpPr>
          <p:cNvPr id="98" name="Rectangle 97">
            <a:extLst>
              <a:ext uri="{FF2B5EF4-FFF2-40B4-BE49-F238E27FC236}">
                <a16:creationId xmlns:a16="http://schemas.microsoft.com/office/drawing/2014/main" id="{85B824BD-250A-72CE-D6ED-ECEA040712D6}"/>
              </a:ext>
            </a:extLst>
          </p:cNvPr>
          <p:cNvSpPr/>
          <p:nvPr>
            <p:custDataLst>
              <p:tags r:id="rId7"/>
            </p:custDataLst>
          </p:nvPr>
        </p:nvSpPr>
        <p:spPr bwMode="auto">
          <a:xfrm>
            <a:off x="2178050" y="3734928"/>
            <a:ext cx="127000" cy="1365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vert="horz" wrap="none" lIns="0" tIns="0" rIns="0" bIns="0" numCol="1" spcCol="0" rtlCol="0" anchor="ctr" anchorCtr="0">
            <a:noAutofit/>
          </a:bodyPr>
          <a:lstStyle/>
          <a:p>
            <a:pPr marL="0" marR="0" lvl="0" indent="0" algn="r" defTabSz="914400" eaLnBrk="1" fontAlgn="auto" latinLnBrk="0" hangingPunct="1">
              <a:lnSpc>
                <a:spcPct val="100000"/>
              </a:lnSpc>
              <a:spcBef>
                <a:spcPts val="0"/>
              </a:spcBef>
              <a:spcAft>
                <a:spcPts val="0"/>
              </a:spcAft>
              <a:buClrTx/>
              <a:buSzTx/>
              <a:buFontTx/>
              <a:buNone/>
              <a:tabLst/>
              <a:defRPr/>
            </a:pPr>
            <a:fld id="{608BB612-2E5A-4D48-823E-B034B93043E9}" type="datetime'''''''''''''''''''''''''''''''''''''''''''''8''''''''0'''">
              <a:rPr kumimoji="0" lang="pt-PT" altLang="en-US" sz="900" b="1" i="0" u="none" strike="noStrike" kern="0" cap="none" spc="0" normalizeH="0" baseline="0" noProof="0" smtClean="0">
                <a:ln>
                  <a:noFill/>
                </a:ln>
                <a:solidFill>
                  <a:srgbClr val="000000"/>
                </a:solidFill>
                <a:effectLst/>
                <a:uLnTx/>
                <a:uFillTx/>
                <a:latin typeface="Arial"/>
                <a:ea typeface="+mn-ea"/>
                <a:cs typeface="+mn-cs"/>
              </a:rPr>
              <a:pPr marL="0" marR="0" lvl="0" indent="0" algn="r" defTabSz="914400" eaLnBrk="1" fontAlgn="auto" latinLnBrk="0" hangingPunct="1">
                <a:lnSpc>
                  <a:spcPct val="100000"/>
                </a:lnSpc>
                <a:spcBef>
                  <a:spcPts val="0"/>
                </a:spcBef>
                <a:spcAft>
                  <a:spcPts val="0"/>
                </a:spcAft>
                <a:buClrTx/>
                <a:buSzTx/>
                <a:buFontTx/>
                <a:buNone/>
                <a:tabLst/>
                <a:defRPr/>
              </a:pPr>
              <a:t>80</a:t>
            </a:fld>
            <a:endParaRPr kumimoji="0" lang="pt-PT" sz="900" b="1" i="0" u="none" strike="noStrike" kern="0" cap="none" spc="0" normalizeH="0" baseline="0" noProof="0" dirty="0">
              <a:ln>
                <a:noFill/>
              </a:ln>
              <a:solidFill>
                <a:srgbClr val="000000"/>
              </a:solidFill>
              <a:effectLst/>
              <a:uLnTx/>
              <a:uFillTx/>
              <a:latin typeface="Arial"/>
              <a:ea typeface="+mn-ea"/>
              <a:cs typeface="+mn-cs"/>
              <a:sym typeface="+mn-lt"/>
            </a:endParaRPr>
          </a:p>
        </p:txBody>
      </p:sp>
      <p:sp>
        <p:nvSpPr>
          <p:cNvPr id="102" name="Rectangle 101">
            <a:extLst>
              <a:ext uri="{FF2B5EF4-FFF2-40B4-BE49-F238E27FC236}">
                <a16:creationId xmlns:a16="http://schemas.microsoft.com/office/drawing/2014/main" id="{DA607F1D-1DAA-7EF6-E4F8-997C51609B6B}"/>
              </a:ext>
            </a:extLst>
          </p:cNvPr>
          <p:cNvSpPr/>
          <p:nvPr>
            <p:custDataLst>
              <p:tags r:id="rId8"/>
            </p:custDataLst>
          </p:nvPr>
        </p:nvSpPr>
        <p:spPr bwMode="auto">
          <a:xfrm>
            <a:off x="2146300" y="3093393"/>
            <a:ext cx="158750" cy="1365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vert="horz" wrap="none" lIns="0" tIns="0" rIns="0" bIns="0"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pt-PT" altLang="en-US" sz="900" b="1" i="0" u="none" strike="noStrike" kern="0" cap="none" spc="0" normalizeH="0" baseline="0" noProof="0" dirty="0">
                <a:ln>
                  <a:noFill/>
                </a:ln>
                <a:solidFill>
                  <a:srgbClr val="000000"/>
                </a:solidFill>
                <a:effectLst/>
                <a:uLnTx/>
                <a:uFillTx/>
                <a:latin typeface="Arial"/>
                <a:ea typeface="+mn-ea"/>
                <a:cs typeface="+mn-cs"/>
                <a:sym typeface="+mn-lt"/>
              </a:rPr>
              <a:t> </a:t>
            </a:r>
            <a:r>
              <a:rPr kumimoji="0" lang="pt-PT" altLang="en-US" sz="900" b="1" i="0" u="none" strike="noStrike" kern="0" cap="none" spc="0" normalizeH="0" baseline="0" noProof="0" dirty="0">
                <a:ln>
                  <a:noFill/>
                </a:ln>
                <a:solidFill>
                  <a:srgbClr val="000000"/>
                </a:solidFill>
                <a:effectLst/>
                <a:uLnTx/>
                <a:uFillTx/>
                <a:latin typeface="Arial"/>
                <a:ea typeface="+mn-ea"/>
                <a:cs typeface="+mn-cs"/>
              </a:rPr>
              <a:t>90</a:t>
            </a:r>
          </a:p>
        </p:txBody>
      </p:sp>
      <p:sp>
        <p:nvSpPr>
          <p:cNvPr id="104" name="Rectangle 103">
            <a:extLst>
              <a:ext uri="{FF2B5EF4-FFF2-40B4-BE49-F238E27FC236}">
                <a16:creationId xmlns:a16="http://schemas.microsoft.com/office/drawing/2014/main" id="{F0A82D3F-B783-E66B-F3F5-FDBC3AC0EE0B}"/>
              </a:ext>
            </a:extLst>
          </p:cNvPr>
          <p:cNvSpPr/>
          <p:nvPr>
            <p:custDataLst>
              <p:tags r:id="rId9"/>
            </p:custDataLst>
          </p:nvPr>
        </p:nvSpPr>
        <p:spPr bwMode="auto">
          <a:xfrm>
            <a:off x="2178050" y="2756470"/>
            <a:ext cx="127000" cy="1365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vert="horz" wrap="none" lIns="0" tIns="0" rIns="0" bIns="0" numCol="1" spcCol="0" rtlCol="0" anchor="ctr" anchorCtr="0">
            <a:noAutofit/>
          </a:bodyPr>
          <a:lstStyle/>
          <a:p>
            <a:pPr marL="0" marR="0" lvl="0" indent="0" algn="r" defTabSz="914400" eaLnBrk="1" fontAlgn="auto" latinLnBrk="0" hangingPunct="1">
              <a:lnSpc>
                <a:spcPct val="100000"/>
              </a:lnSpc>
              <a:spcBef>
                <a:spcPts val="0"/>
              </a:spcBef>
              <a:spcAft>
                <a:spcPts val="0"/>
              </a:spcAft>
              <a:buClrTx/>
              <a:buSzTx/>
              <a:buFontTx/>
              <a:buNone/>
              <a:tabLst/>
              <a:defRPr/>
            </a:pPr>
            <a:fld id="{4D6B677A-E11B-4818-BA6A-ACEB5F6F92B3}" type="datetime'''9''''''''''5'''''''''''''''''''''''''''''''''''''''">
              <a:rPr kumimoji="0" lang="pt-PT" altLang="en-US" sz="900" b="1" i="0" u="none" strike="noStrike" kern="0" cap="none" spc="0" normalizeH="0" baseline="0" noProof="0" smtClean="0">
                <a:ln>
                  <a:noFill/>
                </a:ln>
                <a:solidFill>
                  <a:srgbClr val="000000"/>
                </a:solidFill>
                <a:effectLst/>
                <a:uLnTx/>
                <a:uFillTx/>
                <a:latin typeface="Arial"/>
                <a:ea typeface="+mn-ea"/>
                <a:cs typeface="+mn-cs"/>
              </a:rPr>
              <a:pPr marL="0" marR="0" lvl="0" indent="0" algn="r" defTabSz="914400" eaLnBrk="1" fontAlgn="auto" latinLnBrk="0" hangingPunct="1">
                <a:lnSpc>
                  <a:spcPct val="100000"/>
                </a:lnSpc>
                <a:spcBef>
                  <a:spcPts val="0"/>
                </a:spcBef>
                <a:spcAft>
                  <a:spcPts val="0"/>
                </a:spcAft>
                <a:buClrTx/>
                <a:buSzTx/>
                <a:buFontTx/>
                <a:buNone/>
                <a:tabLst/>
                <a:defRPr/>
              </a:pPr>
              <a:t>95</a:t>
            </a:fld>
            <a:endParaRPr kumimoji="0" lang="pt-PT" sz="900" b="1" i="0" u="none" strike="noStrike" kern="0" cap="none" spc="0" normalizeH="0" baseline="0" noProof="0" dirty="0">
              <a:ln>
                <a:noFill/>
              </a:ln>
              <a:solidFill>
                <a:srgbClr val="000000"/>
              </a:solidFill>
              <a:effectLst/>
              <a:uLnTx/>
              <a:uFillTx/>
              <a:latin typeface="Arial"/>
              <a:ea typeface="+mn-ea"/>
              <a:cs typeface="+mn-cs"/>
              <a:sym typeface="+mn-lt"/>
            </a:endParaRPr>
          </a:p>
        </p:txBody>
      </p:sp>
      <p:sp>
        <p:nvSpPr>
          <p:cNvPr id="112" name="Rectangle 111">
            <a:extLst>
              <a:ext uri="{FF2B5EF4-FFF2-40B4-BE49-F238E27FC236}">
                <a16:creationId xmlns:a16="http://schemas.microsoft.com/office/drawing/2014/main" id="{E4A3D953-CC77-DD3E-61F1-BCC448D6FB05}"/>
              </a:ext>
            </a:extLst>
          </p:cNvPr>
          <p:cNvSpPr/>
          <p:nvPr>
            <p:custDataLst>
              <p:tags r:id="rId10"/>
            </p:custDataLst>
          </p:nvPr>
        </p:nvSpPr>
        <p:spPr bwMode="auto">
          <a:xfrm>
            <a:off x="2178050" y="3419276"/>
            <a:ext cx="127000" cy="1365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vert="horz" wrap="none" lIns="0" tIns="0" rIns="0" bIns="0" numCol="1" spcCol="0" rtlCol="0" anchor="ctr" anchorCtr="0">
            <a:noAutofit/>
          </a:bodyPr>
          <a:lstStyle/>
          <a:p>
            <a:pPr marL="0" marR="0" lvl="0" indent="0" algn="r" defTabSz="914400" eaLnBrk="1" fontAlgn="auto" latinLnBrk="0" hangingPunct="1">
              <a:lnSpc>
                <a:spcPct val="100000"/>
              </a:lnSpc>
              <a:spcBef>
                <a:spcPts val="0"/>
              </a:spcBef>
              <a:spcAft>
                <a:spcPts val="0"/>
              </a:spcAft>
              <a:buClrTx/>
              <a:buSzTx/>
              <a:buFontTx/>
              <a:buNone/>
              <a:tabLst/>
              <a:defRPr/>
            </a:pPr>
            <a:fld id="{BC494D5C-BD73-4BA4-8210-AAD19B6B27EF}" type="datetime'''''''''''''8''''''''''''''''''''''''''''5'''''''''''''''''''">
              <a:rPr kumimoji="0" lang="pt-PT" altLang="en-US" sz="900" b="1" i="0" u="none" strike="noStrike" kern="0" cap="none" spc="0" normalizeH="0" baseline="0" noProof="0" smtClean="0">
                <a:ln>
                  <a:noFill/>
                </a:ln>
                <a:solidFill>
                  <a:srgbClr val="000000"/>
                </a:solidFill>
                <a:effectLst/>
                <a:uLnTx/>
                <a:uFillTx/>
                <a:latin typeface="Arial"/>
                <a:ea typeface="+mn-ea"/>
                <a:cs typeface="+mn-cs"/>
              </a:rPr>
              <a:pPr marL="0" marR="0" lvl="0" indent="0" algn="r" defTabSz="914400" eaLnBrk="1" fontAlgn="auto" latinLnBrk="0" hangingPunct="1">
                <a:lnSpc>
                  <a:spcPct val="100000"/>
                </a:lnSpc>
                <a:spcBef>
                  <a:spcPts val="0"/>
                </a:spcBef>
                <a:spcAft>
                  <a:spcPts val="0"/>
                </a:spcAft>
                <a:buClrTx/>
                <a:buSzTx/>
                <a:buFontTx/>
                <a:buNone/>
                <a:tabLst/>
                <a:defRPr/>
              </a:pPr>
              <a:t>85</a:t>
            </a:fld>
            <a:endParaRPr kumimoji="0" lang="pt-PT" sz="900" b="1" i="0" u="none" strike="noStrike" kern="0" cap="none" spc="0" normalizeH="0" baseline="0" noProof="0" dirty="0">
              <a:ln>
                <a:noFill/>
              </a:ln>
              <a:solidFill>
                <a:srgbClr val="000000"/>
              </a:solidFill>
              <a:effectLst/>
              <a:uLnTx/>
              <a:uFillTx/>
              <a:latin typeface="Arial"/>
              <a:ea typeface="+mn-ea"/>
              <a:cs typeface="+mn-cs"/>
              <a:sym typeface="+mn-lt"/>
            </a:endParaRPr>
          </a:p>
        </p:txBody>
      </p:sp>
      <p:sp>
        <p:nvSpPr>
          <p:cNvPr id="122" name="Rectangle 3">
            <a:extLst>
              <a:ext uri="{FF2B5EF4-FFF2-40B4-BE49-F238E27FC236}">
                <a16:creationId xmlns:a16="http://schemas.microsoft.com/office/drawing/2014/main" id="{913A1013-95D6-2996-B1B8-2DB5F71335B2}"/>
              </a:ext>
            </a:extLst>
          </p:cNvPr>
          <p:cNvSpPr>
            <a:spLocks noChangeArrowheads="1"/>
          </p:cNvSpPr>
          <p:nvPr/>
        </p:nvSpPr>
        <p:spPr bwMode="auto">
          <a:xfrm>
            <a:off x="431798" y="720169"/>
            <a:ext cx="8597901" cy="668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ltLang="en-US" dirty="0">
                <a:solidFill>
                  <a:srgbClr val="000000"/>
                </a:solidFill>
                <a:latin typeface="Calibri" pitchFamily="34" charset="0"/>
              </a:rPr>
              <a:t>For 2025, the goal was to be above 95% in cashback and in without interests campaigns.</a:t>
            </a:r>
          </a:p>
          <a:p>
            <a:r>
              <a:rPr lang="en-US" altLang="en-US" dirty="0">
                <a:solidFill>
                  <a:srgbClr val="000000"/>
                </a:solidFill>
                <a:latin typeface="Calibri" pitchFamily="34" charset="0"/>
              </a:rPr>
              <a:t>JV with </a:t>
            </a:r>
            <a:r>
              <a:rPr lang="en-US" altLang="en-US" dirty="0" err="1">
                <a:solidFill>
                  <a:srgbClr val="000000"/>
                </a:solidFill>
                <a:latin typeface="Calibri" pitchFamily="34" charset="0"/>
              </a:rPr>
              <a:t>Bakinter</a:t>
            </a:r>
            <a:r>
              <a:rPr lang="en-US" altLang="en-US" dirty="0">
                <a:solidFill>
                  <a:srgbClr val="000000"/>
                </a:solidFill>
                <a:latin typeface="Calibri" pitchFamily="34" charset="0"/>
              </a:rPr>
              <a:t>, at end of 2023, caused some challenges! But we never give up…</a:t>
            </a:r>
          </a:p>
        </p:txBody>
      </p:sp>
      <p:sp>
        <p:nvSpPr>
          <p:cNvPr id="123" name="Subtitle">
            <a:extLst>
              <a:ext uri="{FF2B5EF4-FFF2-40B4-BE49-F238E27FC236}">
                <a16:creationId xmlns:a16="http://schemas.microsoft.com/office/drawing/2014/main" id="{E198B9A4-E84F-8F87-4189-1030A206D2DE}"/>
              </a:ext>
            </a:extLst>
          </p:cNvPr>
          <p:cNvSpPr txBox="1">
            <a:spLocks/>
          </p:cNvSpPr>
          <p:nvPr/>
        </p:nvSpPr>
        <p:spPr>
          <a:xfrm>
            <a:off x="431800" y="1526305"/>
            <a:ext cx="9140505" cy="248530"/>
          </a:xfrm>
          <a:prstGeom prst="rect">
            <a:avLst/>
          </a:prstGeom>
          <a:noFill/>
          <a:ln w="9525">
            <a:noFill/>
          </a:ln>
        </p:spPr>
        <p:txBody>
          <a:bodyPr lIns="0" tIns="0" rIns="0" bIns="0">
            <a:spAutoFit/>
          </a:bodyPr>
          <a:lstStyle>
            <a:defPPr>
              <a:defRPr lang="pt-PT"/>
            </a:defPPr>
            <a:lvl1pPr>
              <a:lnSpc>
                <a:spcPct val="85000"/>
              </a:lnSpc>
              <a:buClr>
                <a:srgbClr val="000000"/>
              </a:buClr>
              <a:buSzPct val="100000"/>
              <a:defRPr sz="1900">
                <a:solidFill>
                  <a:srgbClr val="FFFFFF">
                    <a:lumMod val="50000"/>
                  </a:srgbClr>
                </a:solidFill>
                <a:latin typeface="Calibri"/>
                <a:cs typeface="Calibri"/>
              </a:defRPr>
            </a:lvl1pPr>
          </a:lstStyle>
          <a:p>
            <a:pPr marL="0" marR="0" lvl="0" indent="0" defTabSz="914400" eaLnBrk="1" fontAlgn="auto" latinLnBrk="0" hangingPunct="1">
              <a:lnSpc>
                <a:spcPct val="85000"/>
              </a:lnSpc>
              <a:spcBef>
                <a:spcPts val="0"/>
              </a:spcBef>
              <a:spcAft>
                <a:spcPts val="0"/>
              </a:spcAft>
              <a:buClr>
                <a:srgbClr val="000000"/>
              </a:buClr>
              <a:buSzPct val="100000"/>
              <a:buFontTx/>
              <a:buNone/>
              <a:tabLst/>
              <a:defRPr/>
            </a:pPr>
            <a:r>
              <a:rPr kumimoji="0" lang="en-US" altLang="pt-PT" sz="1900" b="0" i="0" u="none" strike="noStrike" kern="0" cap="none" spc="0" normalizeH="0" baseline="0" noProof="0" dirty="0">
                <a:ln>
                  <a:noFill/>
                </a:ln>
                <a:solidFill>
                  <a:srgbClr val="FFFFFF">
                    <a:lumMod val="50000"/>
                  </a:srgbClr>
                </a:solidFill>
                <a:effectLst/>
                <a:uLnTx/>
                <a:uFillTx/>
                <a:latin typeface="Calibri"/>
                <a:cs typeface="Calibri"/>
                <a:sym typeface="+mn-lt"/>
              </a:rPr>
              <a:t>Transactions attrition: cash back issues</a:t>
            </a:r>
            <a:endParaRPr kumimoji="0" lang="pt-PT" altLang="pt-PT" sz="1900" b="0" i="0" u="none" strike="noStrike" kern="0" cap="none" spc="0" normalizeH="0" baseline="0" noProof="0" dirty="0">
              <a:ln>
                <a:noFill/>
              </a:ln>
              <a:solidFill>
                <a:srgbClr val="FFFFFF">
                  <a:lumMod val="50000"/>
                </a:srgbClr>
              </a:solidFill>
              <a:effectLst/>
              <a:uLnTx/>
              <a:uFillTx/>
              <a:latin typeface="Calibri"/>
              <a:cs typeface="Calibri"/>
              <a:sym typeface="+mn-lt"/>
            </a:endParaRPr>
          </a:p>
        </p:txBody>
      </p:sp>
      <p:sp>
        <p:nvSpPr>
          <p:cNvPr id="124" name="TextBox 160">
            <a:extLst>
              <a:ext uri="{FF2B5EF4-FFF2-40B4-BE49-F238E27FC236}">
                <a16:creationId xmlns:a16="http://schemas.microsoft.com/office/drawing/2014/main" id="{2E114178-67FA-7C36-A932-39A0A664722F}"/>
              </a:ext>
            </a:extLst>
          </p:cNvPr>
          <p:cNvSpPr txBox="1"/>
          <p:nvPr/>
        </p:nvSpPr>
        <p:spPr>
          <a:xfrm>
            <a:off x="370522" y="1795714"/>
            <a:ext cx="4624388" cy="307975"/>
          </a:xfrm>
          <a:prstGeom prst="rect">
            <a:avLst/>
          </a:prstGeom>
          <a:noFill/>
        </p:spPr>
        <p:txBody>
          <a:bodyPr wrap="square" rtlCol="0">
            <a:spAutoFit/>
          </a:bodyPr>
          <a:lstStyle>
            <a:defPPr>
              <a:defRPr lang="pt-PT"/>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r>
              <a:rPr lang="en-US" sz="1400" b="1" dirty="0">
                <a:solidFill>
                  <a:srgbClr val="000000"/>
                </a:solidFill>
                <a:latin typeface="Calibri" panose="020F0502020204030204" pitchFamily="34" charset="0"/>
              </a:rPr>
              <a:t>% Automatic Cashback (#)</a:t>
            </a:r>
          </a:p>
        </p:txBody>
      </p:sp>
      <p:cxnSp>
        <p:nvCxnSpPr>
          <p:cNvPr id="125" name="Straight Connector 124">
            <a:extLst>
              <a:ext uri="{FF2B5EF4-FFF2-40B4-BE49-F238E27FC236}">
                <a16:creationId xmlns:a16="http://schemas.microsoft.com/office/drawing/2014/main" id="{790FC7DE-C427-EA5A-4EF7-687D02E9BD35}"/>
              </a:ext>
            </a:extLst>
          </p:cNvPr>
          <p:cNvCxnSpPr>
            <a:cxnSpLocks/>
          </p:cNvCxnSpPr>
          <p:nvPr/>
        </p:nvCxnSpPr>
        <p:spPr>
          <a:xfrm flipV="1">
            <a:off x="436887" y="2098183"/>
            <a:ext cx="9241805" cy="20871"/>
          </a:xfrm>
          <a:prstGeom prst="line">
            <a:avLst/>
          </a:prstGeom>
          <a:noFill/>
          <a:ln w="19050" cap="flat" cmpd="sng" algn="ctr">
            <a:solidFill>
              <a:srgbClr val="BBE0E3">
                <a:shade val="95000"/>
                <a:satMod val="105000"/>
              </a:srgbClr>
            </a:solidFill>
            <a:prstDash val="solid"/>
          </a:ln>
          <a:effectLst/>
        </p:spPr>
      </p:cxnSp>
      <p:sp>
        <p:nvSpPr>
          <p:cNvPr id="126" name="Rectangle 125">
            <a:extLst>
              <a:ext uri="{FF2B5EF4-FFF2-40B4-BE49-F238E27FC236}">
                <a16:creationId xmlns:a16="http://schemas.microsoft.com/office/drawing/2014/main" id="{95747C72-FB0F-CD3C-A6E1-E37492DBE484}"/>
              </a:ext>
            </a:extLst>
          </p:cNvPr>
          <p:cNvSpPr/>
          <p:nvPr/>
        </p:nvSpPr>
        <p:spPr>
          <a:xfrm>
            <a:off x="400888" y="3673248"/>
            <a:ext cx="1543800" cy="242147"/>
          </a:xfrm>
          <a:prstGeom prst="rect">
            <a:avLst/>
          </a:prstGeom>
          <a:solidFill>
            <a:srgbClr val="FFFFFF"/>
          </a:solidFill>
          <a:ln w="25400" cap="flat" cmpd="sng" algn="ctr">
            <a:solidFill>
              <a:srgbClr val="FFFF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050" b="0" i="0" u="none" strike="noStrike" kern="0" cap="none" spc="0" normalizeH="0" baseline="0" noProof="0" dirty="0" err="1">
                <a:ln>
                  <a:noFill/>
                </a:ln>
                <a:solidFill>
                  <a:srgbClr val="000000"/>
                </a:solidFill>
                <a:effectLst/>
                <a:uLnTx/>
                <a:uFillTx/>
                <a:latin typeface="Arial"/>
                <a:ea typeface="+mn-ea"/>
                <a:cs typeface="+mn-cs"/>
              </a:rPr>
              <a:t>Goal</a:t>
            </a:r>
            <a:r>
              <a:rPr kumimoji="0" lang="pt-PT" sz="1050" b="0" i="0" u="none" strike="noStrike" kern="0" cap="none" spc="0" normalizeH="0" baseline="0" noProof="0" dirty="0">
                <a:ln>
                  <a:noFill/>
                </a:ln>
                <a:solidFill>
                  <a:srgbClr val="000000"/>
                </a:solidFill>
                <a:effectLst/>
                <a:uLnTx/>
                <a:uFillTx/>
                <a:latin typeface="Arial"/>
                <a:ea typeface="+mn-ea"/>
                <a:cs typeface="+mn-cs"/>
              </a:rPr>
              <a:t> for 2019-2020</a:t>
            </a:r>
          </a:p>
        </p:txBody>
      </p:sp>
      <p:sp>
        <p:nvSpPr>
          <p:cNvPr id="127" name="Rectangle 126">
            <a:extLst>
              <a:ext uri="{FF2B5EF4-FFF2-40B4-BE49-F238E27FC236}">
                <a16:creationId xmlns:a16="http://schemas.microsoft.com/office/drawing/2014/main" id="{400835AD-FA47-FD1E-D5BF-2373F1421A23}"/>
              </a:ext>
            </a:extLst>
          </p:cNvPr>
          <p:cNvSpPr/>
          <p:nvPr/>
        </p:nvSpPr>
        <p:spPr>
          <a:xfrm>
            <a:off x="400888" y="3355090"/>
            <a:ext cx="1543800" cy="236269"/>
          </a:xfrm>
          <a:prstGeom prst="rect">
            <a:avLst/>
          </a:prstGeom>
          <a:solidFill>
            <a:srgbClr val="FFFFFF"/>
          </a:solidFill>
          <a:ln w="25400" cap="flat" cmpd="sng" algn="ctr">
            <a:solidFill>
              <a:srgbClr val="FFFF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050" b="0" i="0" u="none" strike="noStrike" kern="0" cap="none" spc="0" normalizeH="0" baseline="0" noProof="0" dirty="0" err="1">
                <a:ln>
                  <a:noFill/>
                </a:ln>
                <a:solidFill>
                  <a:srgbClr val="000000"/>
                </a:solidFill>
                <a:effectLst/>
                <a:uLnTx/>
                <a:uFillTx/>
                <a:latin typeface="Arial"/>
                <a:ea typeface="+mn-ea"/>
                <a:cs typeface="+mn-cs"/>
              </a:rPr>
              <a:t>Goal</a:t>
            </a:r>
            <a:r>
              <a:rPr kumimoji="0" lang="pt-PT" sz="1050" b="0" i="0" u="none" strike="noStrike" kern="0" cap="none" spc="0" normalizeH="0" baseline="0" noProof="0" dirty="0">
                <a:ln>
                  <a:noFill/>
                </a:ln>
                <a:solidFill>
                  <a:srgbClr val="000000"/>
                </a:solidFill>
                <a:effectLst/>
                <a:uLnTx/>
                <a:uFillTx/>
                <a:latin typeface="Arial"/>
                <a:ea typeface="+mn-ea"/>
                <a:cs typeface="+mn-cs"/>
              </a:rPr>
              <a:t> for 2021</a:t>
            </a:r>
          </a:p>
        </p:txBody>
      </p:sp>
      <p:sp>
        <p:nvSpPr>
          <p:cNvPr id="128" name="Rectangle 127">
            <a:extLst>
              <a:ext uri="{FF2B5EF4-FFF2-40B4-BE49-F238E27FC236}">
                <a16:creationId xmlns:a16="http://schemas.microsoft.com/office/drawing/2014/main" id="{69E089F3-AB0D-780E-B4D2-AFA5407A5066}"/>
              </a:ext>
            </a:extLst>
          </p:cNvPr>
          <p:cNvSpPr/>
          <p:nvPr/>
        </p:nvSpPr>
        <p:spPr>
          <a:xfrm>
            <a:off x="401782" y="3015295"/>
            <a:ext cx="1542186" cy="236269"/>
          </a:xfrm>
          <a:prstGeom prst="rect">
            <a:avLst/>
          </a:prstGeom>
          <a:solidFill>
            <a:srgbClr val="FFFFFF"/>
          </a:solidFill>
          <a:ln w="25400" cap="flat" cmpd="sng" algn="ctr">
            <a:solidFill>
              <a:srgbClr val="FFFF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050" b="0" i="0" u="none" strike="noStrike" kern="0" cap="none" spc="0" normalizeH="0" baseline="0" noProof="0" dirty="0" err="1">
                <a:ln>
                  <a:noFill/>
                </a:ln>
                <a:solidFill>
                  <a:srgbClr val="000000"/>
                </a:solidFill>
                <a:effectLst/>
                <a:uLnTx/>
                <a:uFillTx/>
                <a:latin typeface="Arial"/>
                <a:ea typeface="+mn-ea"/>
                <a:cs typeface="+mn-cs"/>
              </a:rPr>
              <a:t>Goal</a:t>
            </a:r>
            <a:r>
              <a:rPr kumimoji="0" lang="pt-PT" sz="1050" b="0" i="0" u="none" strike="noStrike" kern="0" cap="none" spc="0" normalizeH="0" baseline="0" noProof="0" dirty="0">
                <a:ln>
                  <a:noFill/>
                </a:ln>
                <a:solidFill>
                  <a:srgbClr val="000000"/>
                </a:solidFill>
                <a:effectLst/>
                <a:uLnTx/>
                <a:uFillTx/>
                <a:latin typeface="Arial"/>
                <a:ea typeface="+mn-ea"/>
                <a:cs typeface="+mn-cs"/>
              </a:rPr>
              <a:t> for 2022</a:t>
            </a:r>
          </a:p>
        </p:txBody>
      </p:sp>
      <p:sp>
        <p:nvSpPr>
          <p:cNvPr id="129" name="Right Brace 128">
            <a:extLst>
              <a:ext uri="{FF2B5EF4-FFF2-40B4-BE49-F238E27FC236}">
                <a16:creationId xmlns:a16="http://schemas.microsoft.com/office/drawing/2014/main" id="{B5001EF2-E99A-4F62-E080-4B99DE2EC15E}"/>
              </a:ext>
            </a:extLst>
          </p:cNvPr>
          <p:cNvSpPr/>
          <p:nvPr/>
        </p:nvSpPr>
        <p:spPr>
          <a:xfrm rot="5400000">
            <a:off x="3760774" y="3827041"/>
            <a:ext cx="219075" cy="2340000"/>
          </a:xfrm>
          <a:prstGeom prst="rightBrace">
            <a:avLst/>
          </a:prstGeom>
          <a:noFill/>
          <a:ln w="9525" cap="flat" cmpd="sng" algn="ctr">
            <a:solidFill>
              <a:srgbClr val="2D2D8A">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000000"/>
              </a:solidFill>
              <a:effectLst/>
              <a:uLnTx/>
              <a:uFillTx/>
              <a:latin typeface="Arial"/>
              <a:ea typeface="+mn-ea"/>
              <a:cs typeface="+mn-cs"/>
            </a:endParaRPr>
          </a:p>
        </p:txBody>
      </p:sp>
      <p:sp>
        <p:nvSpPr>
          <p:cNvPr id="132" name="TextBox 131">
            <a:extLst>
              <a:ext uri="{FF2B5EF4-FFF2-40B4-BE49-F238E27FC236}">
                <a16:creationId xmlns:a16="http://schemas.microsoft.com/office/drawing/2014/main" id="{9D0BE14B-433B-03F9-9D34-7A1A28D991B0}"/>
              </a:ext>
            </a:extLst>
          </p:cNvPr>
          <p:cNvSpPr txBox="1"/>
          <p:nvPr/>
        </p:nvSpPr>
        <p:spPr>
          <a:xfrm>
            <a:off x="3047243" y="5117701"/>
            <a:ext cx="1597025"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0000"/>
                </a:solidFill>
                <a:effectLst/>
                <a:uLnTx/>
                <a:uFillTx/>
              </a:rPr>
              <a:t>IOW </a:t>
            </a:r>
            <a:r>
              <a:rPr kumimoji="0" lang="pt-PT" sz="1200" b="0" i="0" u="none" strike="noStrike" kern="0" cap="none" spc="0" normalizeH="0" baseline="0" noProof="0" dirty="0" err="1">
                <a:ln>
                  <a:noFill/>
                </a:ln>
                <a:solidFill>
                  <a:srgbClr val="000000"/>
                </a:solidFill>
                <a:effectLst/>
                <a:uLnTx/>
                <a:uFillTx/>
              </a:rPr>
              <a:t>implementation</a:t>
            </a:r>
            <a:endParaRPr kumimoji="0" lang="pt-PT" sz="1800" b="0" i="0" u="none" strike="noStrike" kern="0" cap="none" spc="0" normalizeH="0" baseline="0" noProof="0" dirty="0">
              <a:ln>
                <a:noFill/>
              </a:ln>
              <a:solidFill>
                <a:srgbClr val="000000"/>
              </a:solidFill>
              <a:effectLst/>
              <a:uLnTx/>
              <a:uFillTx/>
            </a:endParaRPr>
          </a:p>
        </p:txBody>
      </p:sp>
      <p:sp>
        <p:nvSpPr>
          <p:cNvPr id="135" name="Rectangle 134">
            <a:extLst>
              <a:ext uri="{FF2B5EF4-FFF2-40B4-BE49-F238E27FC236}">
                <a16:creationId xmlns:a16="http://schemas.microsoft.com/office/drawing/2014/main" id="{5F1600EA-7DA3-7F36-F2C0-0A81FB2A3C6A}"/>
              </a:ext>
            </a:extLst>
          </p:cNvPr>
          <p:cNvSpPr/>
          <p:nvPr/>
        </p:nvSpPr>
        <p:spPr>
          <a:xfrm>
            <a:off x="395796" y="2691259"/>
            <a:ext cx="1542186" cy="236269"/>
          </a:xfrm>
          <a:prstGeom prst="rect">
            <a:avLst/>
          </a:prstGeom>
          <a:solidFill>
            <a:srgbClr val="FFFFFF"/>
          </a:solidFill>
          <a:ln w="25400" cap="flat" cmpd="sng" algn="ctr">
            <a:solidFill>
              <a:srgbClr val="FFFF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050" b="0" i="0" u="none" strike="noStrike" kern="0" cap="none" spc="0" normalizeH="0" baseline="0" noProof="0" dirty="0" err="1">
                <a:ln>
                  <a:noFill/>
                </a:ln>
                <a:solidFill>
                  <a:srgbClr val="000000"/>
                </a:solidFill>
                <a:effectLst/>
                <a:uLnTx/>
                <a:uFillTx/>
                <a:latin typeface="Arial"/>
                <a:ea typeface="+mn-ea"/>
                <a:cs typeface="+mn-cs"/>
              </a:rPr>
              <a:t>Goal</a:t>
            </a:r>
            <a:r>
              <a:rPr kumimoji="0" lang="pt-PT" sz="1050" b="0" i="0" u="none" strike="noStrike" kern="0" cap="none" spc="0" normalizeH="0" baseline="0" noProof="0" dirty="0">
                <a:ln>
                  <a:noFill/>
                </a:ln>
                <a:solidFill>
                  <a:srgbClr val="000000"/>
                </a:solidFill>
                <a:effectLst/>
                <a:uLnTx/>
                <a:uFillTx/>
                <a:latin typeface="Arial"/>
                <a:ea typeface="+mn-ea"/>
                <a:cs typeface="+mn-cs"/>
              </a:rPr>
              <a:t> for 2023-2025</a:t>
            </a:r>
          </a:p>
        </p:txBody>
      </p:sp>
      <p:sp>
        <p:nvSpPr>
          <p:cNvPr id="136" name="Rectangle 3">
            <a:extLst>
              <a:ext uri="{FF2B5EF4-FFF2-40B4-BE49-F238E27FC236}">
                <a16:creationId xmlns:a16="http://schemas.microsoft.com/office/drawing/2014/main" id="{C17B1321-73DF-A62A-B938-83CBDA4AF82D}"/>
              </a:ext>
            </a:extLst>
          </p:cNvPr>
          <p:cNvSpPr>
            <a:spLocks noChangeArrowheads="1"/>
          </p:cNvSpPr>
          <p:nvPr/>
        </p:nvSpPr>
        <p:spPr bwMode="auto">
          <a:xfrm>
            <a:off x="6191126" y="276479"/>
            <a:ext cx="3493702" cy="29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lnSpc>
                <a:spcPct val="70000"/>
              </a:lnSpc>
            </a:pPr>
            <a:r>
              <a:rPr lang="en-US" altLang="en-US" sz="2000" b="1" dirty="0">
                <a:solidFill>
                  <a:srgbClr val="000000"/>
                </a:solidFill>
                <a:latin typeface="Calibri" pitchFamily="34" charset="0"/>
              </a:rPr>
              <a:t>CASHBACK CONTROL</a:t>
            </a:r>
          </a:p>
        </p:txBody>
      </p:sp>
      <p:graphicFrame>
        <p:nvGraphicFramePr>
          <p:cNvPr id="10" name="Chart 17">
            <a:extLst>
              <a:ext uri="{FF2B5EF4-FFF2-40B4-BE49-F238E27FC236}">
                <a16:creationId xmlns:a16="http://schemas.microsoft.com/office/drawing/2014/main" id="{15B3E8DD-943C-1F16-CCB9-F42C26E1DE23}"/>
              </a:ext>
            </a:extLst>
          </p:cNvPr>
          <p:cNvGraphicFramePr/>
          <p:nvPr>
            <p:custDataLst>
              <p:tags r:id="rId11"/>
            </p:custDataLst>
            <p:extLst>
              <p:ext uri="{D42A27DB-BD31-4B8C-83A1-F6EECF244321}">
                <p14:modId xmlns:p14="http://schemas.microsoft.com/office/powerpoint/2010/main" val="2127765575"/>
              </p:ext>
            </p:extLst>
          </p:nvPr>
        </p:nvGraphicFramePr>
        <p:xfrm>
          <a:off x="2592040" y="2189513"/>
          <a:ext cx="7288263" cy="2614583"/>
        </p:xfrm>
        <a:graphic>
          <a:graphicData uri="http://schemas.openxmlformats.org/drawingml/2006/chart">
            <c:chart xmlns:c="http://schemas.openxmlformats.org/drawingml/2006/chart" xmlns:r="http://schemas.openxmlformats.org/officeDocument/2006/relationships" r:id="rId23"/>
          </a:graphicData>
        </a:graphic>
      </p:graphicFrame>
      <p:sp>
        <p:nvSpPr>
          <p:cNvPr id="12" name="Right Brace 160">
            <a:extLst>
              <a:ext uri="{FF2B5EF4-FFF2-40B4-BE49-F238E27FC236}">
                <a16:creationId xmlns:a16="http://schemas.microsoft.com/office/drawing/2014/main" id="{BD2FCF31-CBB7-9676-C1EA-740D32174E7B}"/>
              </a:ext>
            </a:extLst>
          </p:cNvPr>
          <p:cNvSpPr/>
          <p:nvPr/>
        </p:nvSpPr>
        <p:spPr>
          <a:xfrm rot="5400000">
            <a:off x="5976540" y="3991135"/>
            <a:ext cx="216000" cy="2016000"/>
          </a:xfrm>
          <a:prstGeom prst="rightBrace">
            <a:avLst/>
          </a:prstGeom>
          <a:noFill/>
          <a:ln w="9525" cap="flat" cmpd="sng" algn="ctr">
            <a:solidFill>
              <a:srgbClr val="2D2D8A">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000000"/>
              </a:solidFill>
              <a:effectLst/>
              <a:uLnTx/>
              <a:uFillTx/>
              <a:latin typeface="Arial"/>
              <a:ea typeface="+mn-ea"/>
              <a:cs typeface="+mn-cs"/>
            </a:endParaRPr>
          </a:p>
        </p:txBody>
      </p:sp>
      <p:sp>
        <p:nvSpPr>
          <p:cNvPr id="14" name="TextBox 161">
            <a:extLst>
              <a:ext uri="{FF2B5EF4-FFF2-40B4-BE49-F238E27FC236}">
                <a16:creationId xmlns:a16="http://schemas.microsoft.com/office/drawing/2014/main" id="{D52FA7CB-1290-B080-D31B-FCB01E4033EC}"/>
              </a:ext>
            </a:extLst>
          </p:cNvPr>
          <p:cNvSpPr txBox="1"/>
          <p:nvPr/>
        </p:nvSpPr>
        <p:spPr>
          <a:xfrm>
            <a:off x="5407992" y="5070281"/>
            <a:ext cx="1447800"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0000"/>
                </a:solidFill>
                <a:effectLst/>
                <a:uLnTx/>
                <a:uFillTx/>
              </a:rPr>
              <a:t>BNP </a:t>
            </a:r>
            <a:r>
              <a:rPr lang="pt-PT" sz="1200" kern="0" dirty="0" err="1">
                <a:solidFill>
                  <a:srgbClr val="000000"/>
                </a:solidFill>
              </a:rPr>
              <a:t>decomission</a:t>
            </a:r>
            <a:endParaRPr kumimoji="0" lang="pt-PT" sz="1800" b="0" i="0" u="none" strike="noStrike" kern="0" cap="none" spc="0" normalizeH="0" baseline="0" noProof="0" dirty="0">
              <a:ln>
                <a:noFill/>
              </a:ln>
              <a:solidFill>
                <a:srgbClr val="000000"/>
              </a:solidFill>
              <a:effectLst/>
              <a:uLnTx/>
              <a:uFillTx/>
            </a:endParaRPr>
          </a:p>
        </p:txBody>
      </p:sp>
      <p:sp>
        <p:nvSpPr>
          <p:cNvPr id="16" name="Right Brace 3">
            <a:extLst>
              <a:ext uri="{FF2B5EF4-FFF2-40B4-BE49-F238E27FC236}">
                <a16:creationId xmlns:a16="http://schemas.microsoft.com/office/drawing/2014/main" id="{53A9CA95-AABD-C66F-B9E0-DE0C4756D359}"/>
              </a:ext>
            </a:extLst>
          </p:cNvPr>
          <p:cNvSpPr/>
          <p:nvPr/>
        </p:nvSpPr>
        <p:spPr>
          <a:xfrm rot="5400000">
            <a:off x="7565972" y="4458023"/>
            <a:ext cx="220663" cy="1080000"/>
          </a:xfrm>
          <a:prstGeom prst="rightBrace">
            <a:avLst/>
          </a:prstGeom>
          <a:noFill/>
          <a:ln w="9525" cap="flat" cmpd="sng" algn="ctr">
            <a:solidFill>
              <a:srgbClr val="2D2D8A">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000000"/>
              </a:solidFill>
              <a:effectLst/>
              <a:uLnTx/>
              <a:uFillTx/>
              <a:latin typeface="Arial"/>
              <a:ea typeface="+mn-ea"/>
              <a:cs typeface="+mn-cs"/>
            </a:endParaRPr>
          </a:p>
        </p:txBody>
      </p:sp>
      <p:sp>
        <p:nvSpPr>
          <p:cNvPr id="17" name="TextBox 4">
            <a:extLst>
              <a:ext uri="{FF2B5EF4-FFF2-40B4-BE49-F238E27FC236}">
                <a16:creationId xmlns:a16="http://schemas.microsoft.com/office/drawing/2014/main" id="{DE0D7E3A-9745-739B-2238-847C42AD4465}"/>
              </a:ext>
            </a:extLst>
          </p:cNvPr>
          <p:cNvSpPr txBox="1"/>
          <p:nvPr/>
        </p:nvSpPr>
        <p:spPr>
          <a:xfrm>
            <a:off x="7064176" y="5067523"/>
            <a:ext cx="1447800"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pt-PT" sz="1200" kern="0" dirty="0">
                <a:solidFill>
                  <a:srgbClr val="000000"/>
                </a:solidFill>
              </a:rPr>
              <a:t>JV </a:t>
            </a:r>
            <a:r>
              <a:rPr lang="pt-PT" sz="1200" kern="0" dirty="0" err="1">
                <a:solidFill>
                  <a:srgbClr val="000000"/>
                </a:solidFill>
              </a:rPr>
              <a:t>with</a:t>
            </a:r>
            <a:r>
              <a:rPr lang="pt-PT" sz="1200" kern="0" dirty="0">
                <a:solidFill>
                  <a:srgbClr val="000000"/>
                </a:solidFill>
              </a:rPr>
              <a:t> </a:t>
            </a:r>
            <a:r>
              <a:rPr lang="pt-PT" sz="1200" kern="0" dirty="0" err="1">
                <a:solidFill>
                  <a:srgbClr val="000000"/>
                </a:solidFill>
              </a:rPr>
              <a:t>Bankinter</a:t>
            </a:r>
            <a:endParaRPr kumimoji="0" lang="pt-PT" sz="1800" b="0" i="0" u="none" strike="noStrike" kern="0" cap="none" spc="0" normalizeH="0" baseline="0" noProof="0" dirty="0">
              <a:ln>
                <a:noFill/>
              </a:ln>
              <a:solidFill>
                <a:srgbClr val="000000"/>
              </a:solidFill>
              <a:effectLst/>
              <a:uLnTx/>
              <a:uFillTx/>
            </a:endParaRPr>
          </a:p>
        </p:txBody>
      </p:sp>
      <p:cxnSp>
        <p:nvCxnSpPr>
          <p:cNvPr id="21" name="Straight Connector 88">
            <a:extLst>
              <a:ext uri="{FF2B5EF4-FFF2-40B4-BE49-F238E27FC236}">
                <a16:creationId xmlns:a16="http://schemas.microsoft.com/office/drawing/2014/main" id="{BD27813B-FAEA-BEA7-A2FB-FFA3DBC1B7AA}"/>
              </a:ext>
            </a:extLst>
          </p:cNvPr>
          <p:cNvCxnSpPr>
            <a:cxnSpLocks/>
          </p:cNvCxnSpPr>
          <p:nvPr>
            <p:custDataLst>
              <p:tags r:id="rId12"/>
            </p:custDataLst>
          </p:nvPr>
        </p:nvCxnSpPr>
        <p:spPr bwMode="auto">
          <a:xfrm flipH="1">
            <a:off x="2376016" y="2835275"/>
            <a:ext cx="5688632" cy="0"/>
          </a:xfrm>
          <a:prstGeom prst="line">
            <a:avLst/>
          </a:prstGeom>
          <a:noFill/>
          <a:ln w="9525" cap="flat" cmpd="sng" algn="ctr">
            <a:solidFill>
              <a:srgbClr val="000000"/>
            </a:solidFill>
            <a:prstDash val="lgDash"/>
            <a:round/>
            <a:headEnd type="none" w="med" len="med"/>
            <a:tailEnd type="none" w="med" len="med"/>
          </a:ln>
          <a:effectLst/>
        </p:spPr>
      </p:cxnSp>
      <p:cxnSp>
        <p:nvCxnSpPr>
          <p:cNvPr id="22" name="Straight Connector 88">
            <a:extLst>
              <a:ext uri="{FF2B5EF4-FFF2-40B4-BE49-F238E27FC236}">
                <a16:creationId xmlns:a16="http://schemas.microsoft.com/office/drawing/2014/main" id="{670F0DEC-52FD-E287-4B8F-9E74EB28A995}"/>
              </a:ext>
            </a:extLst>
          </p:cNvPr>
          <p:cNvCxnSpPr>
            <a:cxnSpLocks/>
          </p:cNvCxnSpPr>
          <p:nvPr>
            <p:custDataLst>
              <p:tags r:id="rId13"/>
            </p:custDataLst>
          </p:nvPr>
        </p:nvCxnSpPr>
        <p:spPr bwMode="auto">
          <a:xfrm flipH="1">
            <a:off x="2376016" y="3159311"/>
            <a:ext cx="5688632" cy="0"/>
          </a:xfrm>
          <a:prstGeom prst="line">
            <a:avLst/>
          </a:prstGeom>
          <a:noFill/>
          <a:ln w="9525" cap="flat" cmpd="sng" algn="ctr">
            <a:solidFill>
              <a:srgbClr val="000000"/>
            </a:solidFill>
            <a:prstDash val="lgDash"/>
            <a:round/>
            <a:headEnd type="none" w="med" len="med"/>
            <a:tailEnd type="none" w="med" len="med"/>
          </a:ln>
          <a:effectLst/>
        </p:spPr>
      </p:cxnSp>
      <p:cxnSp>
        <p:nvCxnSpPr>
          <p:cNvPr id="23" name="Straight Connector 88">
            <a:extLst>
              <a:ext uri="{FF2B5EF4-FFF2-40B4-BE49-F238E27FC236}">
                <a16:creationId xmlns:a16="http://schemas.microsoft.com/office/drawing/2014/main" id="{7974B8CF-730B-48DB-16B0-3D0038221E2E}"/>
              </a:ext>
            </a:extLst>
          </p:cNvPr>
          <p:cNvCxnSpPr>
            <a:cxnSpLocks/>
          </p:cNvCxnSpPr>
          <p:nvPr>
            <p:custDataLst>
              <p:tags r:id="rId14"/>
            </p:custDataLst>
          </p:nvPr>
        </p:nvCxnSpPr>
        <p:spPr bwMode="auto">
          <a:xfrm flipH="1">
            <a:off x="2376016" y="3483347"/>
            <a:ext cx="5688632" cy="0"/>
          </a:xfrm>
          <a:prstGeom prst="line">
            <a:avLst/>
          </a:prstGeom>
          <a:noFill/>
          <a:ln w="9525" cap="flat" cmpd="sng" algn="ctr">
            <a:solidFill>
              <a:srgbClr val="000000"/>
            </a:solidFill>
            <a:prstDash val="lgDash"/>
            <a:round/>
            <a:headEnd type="none" w="med" len="med"/>
            <a:tailEnd type="none" w="med" len="med"/>
          </a:ln>
          <a:effectLst/>
        </p:spPr>
      </p:cxnSp>
      <p:cxnSp>
        <p:nvCxnSpPr>
          <p:cNvPr id="24" name="Straight Connector 88">
            <a:extLst>
              <a:ext uri="{FF2B5EF4-FFF2-40B4-BE49-F238E27FC236}">
                <a16:creationId xmlns:a16="http://schemas.microsoft.com/office/drawing/2014/main" id="{3C828298-7EE1-7B72-A2D7-EB972F223FB6}"/>
              </a:ext>
            </a:extLst>
          </p:cNvPr>
          <p:cNvCxnSpPr>
            <a:cxnSpLocks/>
          </p:cNvCxnSpPr>
          <p:nvPr>
            <p:custDataLst>
              <p:tags r:id="rId15"/>
            </p:custDataLst>
          </p:nvPr>
        </p:nvCxnSpPr>
        <p:spPr bwMode="auto">
          <a:xfrm flipH="1">
            <a:off x="2376016" y="3807383"/>
            <a:ext cx="5688632" cy="0"/>
          </a:xfrm>
          <a:prstGeom prst="line">
            <a:avLst/>
          </a:prstGeom>
          <a:noFill/>
          <a:ln w="9525" cap="flat" cmpd="sng" algn="ctr">
            <a:solidFill>
              <a:srgbClr val="000000"/>
            </a:solidFill>
            <a:prstDash val="lgDash"/>
            <a:round/>
            <a:headEnd type="none" w="med" len="med"/>
            <a:tailEnd type="none" w="med" len="med"/>
          </a:ln>
          <a:effectLst/>
        </p:spPr>
      </p:cxnSp>
    </p:spTree>
    <p:extLst>
      <p:ext uri="{BB962C8B-B14F-4D97-AF65-F5344CB8AC3E}">
        <p14:creationId xmlns:p14="http://schemas.microsoft.com/office/powerpoint/2010/main" val="1151829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3D5F9-C3D9-9283-3FAC-E8CFDCEC0CFF}"/>
            </a:ext>
          </a:extLst>
        </p:cNvPr>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58907E0-0658-2245-AE41-FCC531E8FC24}"/>
              </a:ext>
            </a:extLst>
          </p:cNvPr>
          <p:cNvGraphicFramePr>
            <a:graphicFrameLocks noChangeAspect="1"/>
          </p:cNvGraphicFramePr>
          <p:nvPr>
            <p:custDataLst>
              <p:tags r:id="rId1"/>
            </p:custDataLst>
          </p:nvPr>
        </p:nvGraphicFramePr>
        <p:xfrm>
          <a:off x="1312" y="1412"/>
          <a:ext cx="1313" cy="1313"/>
        </p:xfrm>
        <a:graphic>
          <a:graphicData uri="http://schemas.openxmlformats.org/presentationml/2006/ole">
            <mc:AlternateContent xmlns:mc="http://schemas.openxmlformats.org/markup-compatibility/2006">
              <mc:Choice xmlns:v="urn:schemas-microsoft-com:vml" Requires="v">
                <p:oleObj name="think-cell Slide" r:id="rId25" imgW="473" imgH="476" progId="TCLayout.ActiveDocument.1">
                  <p:embed/>
                </p:oleObj>
              </mc:Choice>
              <mc:Fallback>
                <p:oleObj name="think-cell Slide" r:id="rId25" imgW="473" imgH="476" progId="TCLayout.ActiveDocument.1">
                  <p:embed/>
                  <p:pic>
                    <p:nvPicPr>
                      <p:cNvPr id="3" name="Object 2" hidden="1">
                        <a:extLst>
                          <a:ext uri="{FF2B5EF4-FFF2-40B4-BE49-F238E27FC236}">
                            <a16:creationId xmlns:a16="http://schemas.microsoft.com/office/drawing/2014/main" id="{958907E0-0658-2245-AE41-FCC531E8FC24}"/>
                          </a:ext>
                        </a:extLst>
                      </p:cNvPr>
                      <p:cNvPicPr/>
                      <p:nvPr/>
                    </p:nvPicPr>
                    <p:blipFill>
                      <a:blip r:embed="rId26"/>
                      <a:stretch>
                        <a:fillRect/>
                      </a:stretch>
                    </p:blipFill>
                    <p:spPr>
                      <a:xfrm>
                        <a:off x="1312" y="1412"/>
                        <a:ext cx="1313" cy="1313"/>
                      </a:xfrm>
                      <a:prstGeom prst="rect">
                        <a:avLst/>
                      </a:prstGeom>
                    </p:spPr>
                  </p:pic>
                </p:oleObj>
              </mc:Fallback>
            </mc:AlternateContent>
          </a:graphicData>
        </a:graphic>
      </p:graphicFrame>
      <p:pic>
        <p:nvPicPr>
          <p:cNvPr id="7" name="Picture 10" descr="A colorful circle with black background&#10;&#10;Description automatically generated">
            <a:extLst>
              <a:ext uri="{FF2B5EF4-FFF2-40B4-BE49-F238E27FC236}">
                <a16:creationId xmlns:a16="http://schemas.microsoft.com/office/drawing/2014/main" id="{5B1CB440-847F-CF09-39FA-B2B5464C111E}"/>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9091702" y="4681528"/>
            <a:ext cx="988922" cy="988922"/>
          </a:xfrm>
          <a:prstGeom prst="rect">
            <a:avLst/>
          </a:prstGeom>
        </p:spPr>
      </p:pic>
      <p:sp>
        <p:nvSpPr>
          <p:cNvPr id="19" name="TextBox 5">
            <a:extLst>
              <a:ext uri="{FF2B5EF4-FFF2-40B4-BE49-F238E27FC236}">
                <a16:creationId xmlns:a16="http://schemas.microsoft.com/office/drawing/2014/main" id="{F0B3DE58-8387-3880-96E5-5EEBAE3B3110}"/>
              </a:ext>
            </a:extLst>
          </p:cNvPr>
          <p:cNvSpPr txBox="1"/>
          <p:nvPr/>
        </p:nvSpPr>
        <p:spPr>
          <a:xfrm>
            <a:off x="9497077" y="5259435"/>
            <a:ext cx="467109" cy="295915"/>
          </a:xfrm>
          <a:prstGeom prst="rect">
            <a:avLst/>
          </a:prstGeom>
          <a:noFill/>
        </p:spPr>
        <p:txBody>
          <a:bodyPr wrap="square" rtlCol="0">
            <a:spAutoFit/>
          </a:bodyPr>
          <a:lstStyle/>
          <a:p>
            <a:pPr algn="r" defTabSz="378013" fontAlgn="auto">
              <a:spcBef>
                <a:spcPts val="0"/>
              </a:spcBef>
              <a:spcAft>
                <a:spcPts val="0"/>
              </a:spcAft>
            </a:pPr>
            <a:fld id="{666E4E24-6379-3A49-BC79-9E3807B306AC}" type="slidenum">
              <a:rPr lang="en-PT" sz="1323">
                <a:solidFill>
                  <a:srgbClr val="FFFFFF"/>
                </a:solidFill>
                <a:latin typeface="Roboto" panose="02000000000000000000" pitchFamily="2" charset="0"/>
                <a:ea typeface="Roboto" panose="02000000000000000000" pitchFamily="2" charset="0"/>
              </a:rPr>
              <a:pPr algn="r" defTabSz="378013" fontAlgn="auto">
                <a:spcBef>
                  <a:spcPts val="0"/>
                </a:spcBef>
                <a:spcAft>
                  <a:spcPts val="0"/>
                </a:spcAft>
              </a:pPr>
              <a:t>8</a:t>
            </a:fld>
            <a:endParaRPr lang="en-PT" sz="1323">
              <a:solidFill>
                <a:srgbClr val="FFFFFF"/>
              </a:solidFill>
              <a:latin typeface="Roboto" panose="02000000000000000000" pitchFamily="2" charset="0"/>
              <a:ea typeface="Roboto" panose="02000000000000000000" pitchFamily="2" charset="0"/>
            </a:endParaRPr>
          </a:p>
        </p:txBody>
      </p:sp>
      <p:pic>
        <p:nvPicPr>
          <p:cNvPr id="59" name="Picture 4" descr="A black background with blue text&#10;&#10;Description automatically generated">
            <a:extLst>
              <a:ext uri="{FF2B5EF4-FFF2-40B4-BE49-F238E27FC236}">
                <a16:creationId xmlns:a16="http://schemas.microsoft.com/office/drawing/2014/main" id="{76CDF4EF-EEB1-520D-50F8-7308841C6795}"/>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82225" y="221854"/>
            <a:ext cx="1398020" cy="321425"/>
          </a:xfrm>
          <a:prstGeom prst="rect">
            <a:avLst/>
          </a:prstGeom>
        </p:spPr>
      </p:pic>
      <p:pic>
        <p:nvPicPr>
          <p:cNvPr id="2" name="Picture 1">
            <a:extLst>
              <a:ext uri="{FF2B5EF4-FFF2-40B4-BE49-F238E27FC236}">
                <a16:creationId xmlns:a16="http://schemas.microsoft.com/office/drawing/2014/main" id="{DBD97B6A-F3F0-49ED-9B74-673B130309EB}"/>
              </a:ext>
            </a:extLst>
          </p:cNvPr>
          <p:cNvPicPr>
            <a:picLocks noChangeAspect="1"/>
          </p:cNvPicPr>
          <p:nvPr/>
        </p:nvPicPr>
        <p:blipFill rotWithShape="1">
          <a:blip r:embed="rId29" cstate="print">
            <a:extLst>
              <a:ext uri="{28A0092B-C50C-407E-A947-70E740481C1C}">
                <a14:useLocalDpi xmlns:a14="http://schemas.microsoft.com/office/drawing/2010/main" val="0"/>
              </a:ext>
            </a:extLst>
          </a:blip>
          <a:srcRect l="31975" r="25021" b="30806"/>
          <a:stretch/>
        </p:blipFill>
        <p:spPr>
          <a:xfrm>
            <a:off x="8396100" y="710423"/>
            <a:ext cx="1451490" cy="1313677"/>
          </a:xfrm>
          <a:prstGeom prst="rect">
            <a:avLst/>
          </a:prstGeom>
        </p:spPr>
      </p:pic>
      <p:sp>
        <p:nvSpPr>
          <p:cNvPr id="4" name="Rectangle 3">
            <a:extLst>
              <a:ext uri="{FF2B5EF4-FFF2-40B4-BE49-F238E27FC236}">
                <a16:creationId xmlns:a16="http://schemas.microsoft.com/office/drawing/2014/main" id="{3E092AEA-2795-9FF4-D7C2-47BF406C56BB}"/>
              </a:ext>
            </a:extLst>
          </p:cNvPr>
          <p:cNvSpPr>
            <a:spLocks noChangeArrowheads="1"/>
          </p:cNvSpPr>
          <p:nvPr/>
        </p:nvSpPr>
        <p:spPr bwMode="auto">
          <a:xfrm>
            <a:off x="436563" y="701936"/>
            <a:ext cx="8223250" cy="36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altLang="en-US" dirty="0">
                <a:solidFill>
                  <a:srgbClr val="000000"/>
                </a:solidFill>
                <a:latin typeface="Calibri" pitchFamily="34" charset="0"/>
              </a:rPr>
              <a:t>For 2025, the goal was to reduce errors to 0,5%, keeping digital statements in 93%. </a:t>
            </a:r>
          </a:p>
          <a:p>
            <a:r>
              <a:rPr lang="en-US" altLang="en-US" dirty="0">
                <a:solidFill>
                  <a:srgbClr val="000000"/>
                </a:solidFill>
                <a:latin typeface="Calibri" pitchFamily="34" charset="0"/>
              </a:rPr>
              <a:t>JV with </a:t>
            </a:r>
            <a:r>
              <a:rPr lang="en-US" altLang="en-US" dirty="0" err="1">
                <a:solidFill>
                  <a:srgbClr val="000000"/>
                </a:solidFill>
                <a:latin typeface="Calibri" pitchFamily="34" charset="0"/>
              </a:rPr>
              <a:t>Bakinter</a:t>
            </a:r>
            <a:r>
              <a:rPr lang="en-US" altLang="en-US" dirty="0">
                <a:solidFill>
                  <a:srgbClr val="000000"/>
                </a:solidFill>
                <a:latin typeface="Calibri" pitchFamily="34" charset="0"/>
              </a:rPr>
              <a:t>, at end of 2023, caused some challenges! But we never give up…</a:t>
            </a:r>
          </a:p>
        </p:txBody>
      </p:sp>
      <p:sp>
        <p:nvSpPr>
          <p:cNvPr id="5" name="Subtitle">
            <a:extLst>
              <a:ext uri="{FF2B5EF4-FFF2-40B4-BE49-F238E27FC236}">
                <a16:creationId xmlns:a16="http://schemas.microsoft.com/office/drawing/2014/main" id="{29A2C9BC-79B7-D148-85A6-569E84DE3BCE}"/>
              </a:ext>
            </a:extLst>
          </p:cNvPr>
          <p:cNvSpPr txBox="1">
            <a:spLocks/>
          </p:cNvSpPr>
          <p:nvPr/>
        </p:nvSpPr>
        <p:spPr>
          <a:xfrm>
            <a:off x="425450" y="1531282"/>
            <a:ext cx="9140825" cy="250774"/>
          </a:xfrm>
          <a:prstGeom prst="rect">
            <a:avLst/>
          </a:prstGeom>
          <a:noFill/>
          <a:ln w="9525">
            <a:noFill/>
          </a:ln>
        </p:spPr>
        <p:txBody>
          <a:bodyPr lIns="0" tIns="0" rIns="0" bIns="0">
            <a:spAutoFit/>
          </a:bodyPr>
          <a:lstStyle/>
          <a:p>
            <a:pPr>
              <a:lnSpc>
                <a:spcPct val="85000"/>
              </a:lnSpc>
              <a:buClr>
                <a:srgbClr val="000000"/>
              </a:buClr>
              <a:buSzPct val="100000"/>
              <a:defRPr/>
            </a:pPr>
            <a:r>
              <a:rPr lang="en-US" altLang="pt-PT" sz="1900" dirty="0">
                <a:solidFill>
                  <a:srgbClr val="FFFFFF">
                    <a:lumMod val="50000"/>
                  </a:srgbClr>
                </a:solidFill>
                <a:latin typeface="Calibri"/>
                <a:cs typeface="Calibri"/>
                <a:sym typeface="+mn-lt"/>
              </a:rPr>
              <a:t>Billing Evolution</a:t>
            </a:r>
          </a:p>
        </p:txBody>
      </p:sp>
      <p:sp>
        <p:nvSpPr>
          <p:cNvPr id="22" name="Arrow: Right 21">
            <a:extLst>
              <a:ext uri="{FF2B5EF4-FFF2-40B4-BE49-F238E27FC236}">
                <a16:creationId xmlns:a16="http://schemas.microsoft.com/office/drawing/2014/main" id="{72F1970D-CBB1-6F95-093E-E7FAF358C438}"/>
              </a:ext>
            </a:extLst>
          </p:cNvPr>
          <p:cNvSpPr/>
          <p:nvPr>
            <p:custDataLst>
              <p:tags r:id="rId2"/>
            </p:custDataLst>
          </p:nvPr>
        </p:nvSpPr>
        <p:spPr bwMode="auto">
          <a:xfrm>
            <a:off x="2398713" y="4087031"/>
            <a:ext cx="128588" cy="152400"/>
          </a:xfrm>
          <a:prstGeom prst="rightArrow">
            <a:avLst>
              <a:gd name="adj1" fmla="val 100000"/>
              <a:gd name="adj2" fmla="val 100201"/>
            </a:avLst>
          </a:prstGeom>
          <a:solidFill>
            <a:srgbClr val="000000"/>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FFFFFF"/>
              </a:solidFill>
              <a:effectLst/>
              <a:uLnTx/>
              <a:uFillTx/>
              <a:latin typeface="Arial"/>
              <a:ea typeface="+mn-ea"/>
              <a:cs typeface="+mn-cs"/>
            </a:endParaRPr>
          </a:p>
        </p:txBody>
      </p:sp>
      <p:sp>
        <p:nvSpPr>
          <p:cNvPr id="35" name="Rectangle 34">
            <a:extLst>
              <a:ext uri="{FF2B5EF4-FFF2-40B4-BE49-F238E27FC236}">
                <a16:creationId xmlns:a16="http://schemas.microsoft.com/office/drawing/2014/main" id="{6A982876-3DF0-2108-C559-DCFA9931721A}"/>
              </a:ext>
            </a:extLst>
          </p:cNvPr>
          <p:cNvSpPr/>
          <p:nvPr>
            <p:custDataLst>
              <p:tags r:id="rId3"/>
            </p:custDataLst>
          </p:nvPr>
        </p:nvSpPr>
        <p:spPr bwMode="gray">
          <a:xfrm>
            <a:off x="2772060" y="3873476"/>
            <a:ext cx="227013" cy="1238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rgbClr val="364D6E"/>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vert="horz" wrap="none" lIns="15875" tIns="0" rIns="15875" bIns="0" numCol="1" spcCol="0" rtlCol="0" anchor="ctr" anchorCtr="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fld id="{82A54D15-3AD8-4FDC-85EB-3E0A0FFFBD75}" type="datetime'''6''''''4%'''''''''''''''''''''">
              <a:rPr kumimoji="0" lang="pt-PT" altLang="en-US" sz="900" b="0" i="0" u="none" strike="noStrike" kern="0" cap="none" spc="0" normalizeH="0" baseline="0" noProof="0" smtClean="0">
                <a:ln>
                  <a:noFill/>
                </a:ln>
                <a:solidFill>
                  <a:srgbClr val="FFFFFF"/>
                </a:solidFill>
                <a:effectLst/>
                <a:uLnTx/>
                <a:uFillTx/>
                <a:latin typeface="Arial"/>
                <a:ea typeface="+mn-ea"/>
                <a:cs typeface="+mn-cs"/>
                <a:sym typeface="+mn-lt"/>
              </a:rPr>
              <a:pPr marL="0" marR="0" lvl="0" indent="0" algn="ctr" defTabSz="914400" eaLnBrk="1" fontAlgn="auto" latinLnBrk="0" hangingPunct="1">
                <a:lnSpc>
                  <a:spcPct val="90000"/>
                </a:lnSpc>
                <a:spcBef>
                  <a:spcPts val="0"/>
                </a:spcBef>
                <a:spcAft>
                  <a:spcPts val="0"/>
                </a:spcAft>
                <a:buClrTx/>
                <a:buSzTx/>
                <a:buFontTx/>
                <a:buNone/>
                <a:tabLst/>
                <a:defRPr/>
              </a:pPr>
              <a:t>64%</a:t>
            </a:fld>
            <a:endParaRPr kumimoji="0" lang="pt-PT" sz="900" b="0" i="0" u="none" strike="noStrike" kern="0" cap="none" spc="0" normalizeH="0" baseline="0" noProof="0" dirty="0">
              <a:ln>
                <a:noFill/>
              </a:ln>
              <a:solidFill>
                <a:srgbClr val="FFFFFF"/>
              </a:solidFill>
              <a:effectLst/>
              <a:uLnTx/>
              <a:uFillTx/>
              <a:latin typeface="Arial"/>
              <a:ea typeface="+mn-ea"/>
              <a:cs typeface="+mn-cs"/>
              <a:sym typeface="+mn-lt"/>
            </a:endParaRPr>
          </a:p>
        </p:txBody>
      </p:sp>
      <p:sp>
        <p:nvSpPr>
          <p:cNvPr id="38" name="Rectangle 37">
            <a:extLst>
              <a:ext uri="{FF2B5EF4-FFF2-40B4-BE49-F238E27FC236}">
                <a16:creationId xmlns:a16="http://schemas.microsoft.com/office/drawing/2014/main" id="{12D3E23F-5CAB-C00A-9AD0-3CCBBE84116A}"/>
              </a:ext>
            </a:extLst>
          </p:cNvPr>
          <p:cNvSpPr/>
          <p:nvPr>
            <p:custDataLst>
              <p:tags r:id="rId4"/>
            </p:custDataLst>
          </p:nvPr>
        </p:nvSpPr>
        <p:spPr bwMode="gray">
          <a:xfrm>
            <a:off x="3420132" y="3717901"/>
            <a:ext cx="227013" cy="1238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rgbClr val="364D6E"/>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vert="horz" wrap="none" lIns="15875" tIns="0" rIns="15875" bIns="0" numCol="1" spcCol="0" rtlCol="0" anchor="ctr" anchorCtr="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fld id="{5665F76A-865C-4689-B3E6-05BDD525A7F6}" type="datetime'''''''''''''''''''''''''''''''''''''''''80''%'''''''''">
              <a:rPr kumimoji="0" lang="pt-PT" altLang="en-US" sz="900" b="0" i="0" u="none" strike="noStrike" kern="0" cap="none" spc="0" normalizeH="0" baseline="0" noProof="0" smtClean="0">
                <a:ln>
                  <a:noFill/>
                </a:ln>
                <a:solidFill>
                  <a:srgbClr val="FFFFFF"/>
                </a:solidFill>
                <a:effectLst/>
                <a:uLnTx/>
                <a:uFillTx/>
                <a:latin typeface="Arial"/>
                <a:ea typeface="+mn-ea"/>
                <a:cs typeface="+mn-cs"/>
                <a:sym typeface="+mn-lt"/>
              </a:rPr>
              <a:pPr marL="0" marR="0" lvl="0" indent="0" algn="ctr" defTabSz="914400" eaLnBrk="1" fontAlgn="auto" latinLnBrk="0" hangingPunct="1">
                <a:lnSpc>
                  <a:spcPct val="90000"/>
                </a:lnSpc>
                <a:spcBef>
                  <a:spcPts val="0"/>
                </a:spcBef>
                <a:spcAft>
                  <a:spcPts val="0"/>
                </a:spcAft>
                <a:buClrTx/>
                <a:buSzTx/>
                <a:buFontTx/>
                <a:buNone/>
                <a:tabLst/>
                <a:defRPr/>
              </a:pPr>
              <a:t>80%</a:t>
            </a:fld>
            <a:endParaRPr kumimoji="0" lang="pt-PT" sz="900" b="0" i="0" u="none" strike="noStrike" kern="0" cap="none" spc="0" normalizeH="0" baseline="0" noProof="0" dirty="0">
              <a:ln>
                <a:noFill/>
              </a:ln>
              <a:solidFill>
                <a:srgbClr val="FFFFFF"/>
              </a:solidFill>
              <a:effectLst/>
              <a:uLnTx/>
              <a:uFillTx/>
              <a:latin typeface="Arial"/>
              <a:ea typeface="+mn-ea"/>
              <a:cs typeface="+mn-cs"/>
              <a:sym typeface="+mn-lt"/>
            </a:endParaRPr>
          </a:p>
        </p:txBody>
      </p:sp>
      <p:sp>
        <p:nvSpPr>
          <p:cNvPr id="44" name="Rectangle 43">
            <a:extLst>
              <a:ext uri="{FF2B5EF4-FFF2-40B4-BE49-F238E27FC236}">
                <a16:creationId xmlns:a16="http://schemas.microsoft.com/office/drawing/2014/main" id="{729687EF-0E72-938C-7421-39FD9EE320D7}"/>
              </a:ext>
            </a:extLst>
          </p:cNvPr>
          <p:cNvSpPr/>
          <p:nvPr>
            <p:custDataLst>
              <p:tags r:id="rId5"/>
            </p:custDataLst>
          </p:nvPr>
        </p:nvSpPr>
        <p:spPr bwMode="auto">
          <a:xfrm>
            <a:off x="2233613" y="4101318"/>
            <a:ext cx="114300" cy="1222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vert="horz" wrap="none" lIns="0" tIns="0" rIns="0" bIns="0" numCol="1" spcCol="0" rtlCol="0" anchor="ctr" anchorCtr="0">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pt-PT" sz="900" b="1" kern="0" dirty="0">
                <a:solidFill>
                  <a:srgbClr val="000000"/>
                </a:solidFill>
                <a:latin typeface="Arial"/>
                <a:ea typeface="+mn-ea"/>
                <a:sym typeface="+mn-lt"/>
              </a:rPr>
              <a:t>0,5</a:t>
            </a:r>
            <a:r>
              <a:rPr lang="pt-PT" sz="800" b="1" kern="0" dirty="0">
                <a:solidFill>
                  <a:srgbClr val="000000"/>
                </a:solidFill>
                <a:latin typeface="Arial"/>
                <a:ea typeface="+mn-ea"/>
                <a:sym typeface="+mn-lt"/>
              </a:rPr>
              <a:t>%</a:t>
            </a:r>
          </a:p>
        </p:txBody>
      </p:sp>
      <p:graphicFrame>
        <p:nvGraphicFramePr>
          <p:cNvPr id="64" name="Table 63">
            <a:extLst>
              <a:ext uri="{FF2B5EF4-FFF2-40B4-BE49-F238E27FC236}">
                <a16:creationId xmlns:a16="http://schemas.microsoft.com/office/drawing/2014/main" id="{D22CD45E-631D-C02F-0DFD-29DD907D9208}"/>
              </a:ext>
            </a:extLst>
          </p:cNvPr>
          <p:cNvGraphicFramePr>
            <a:graphicFrameLocks noGrp="1"/>
          </p:cNvGraphicFramePr>
          <p:nvPr>
            <p:extLst>
              <p:ext uri="{D42A27DB-BD31-4B8C-83A1-F6EECF244321}">
                <p14:modId xmlns:p14="http://schemas.microsoft.com/office/powerpoint/2010/main" val="1844932703"/>
              </p:ext>
            </p:extLst>
          </p:nvPr>
        </p:nvGraphicFramePr>
        <p:xfrm>
          <a:off x="1979972" y="5196111"/>
          <a:ext cx="6552728" cy="252000"/>
        </p:xfrm>
        <a:graphic>
          <a:graphicData uri="http://schemas.openxmlformats.org/drawingml/2006/table">
            <a:tbl>
              <a:tblPr firstRow="1" bandRow="1"/>
              <a:tblGrid>
                <a:gridCol w="1080898">
                  <a:extLst>
                    <a:ext uri="{9D8B030D-6E8A-4147-A177-3AD203B41FA5}">
                      <a16:colId xmlns:a16="http://schemas.microsoft.com/office/drawing/2014/main" val="1660192577"/>
                    </a:ext>
                  </a:extLst>
                </a:gridCol>
                <a:gridCol w="612068">
                  <a:extLst>
                    <a:ext uri="{9D8B030D-6E8A-4147-A177-3AD203B41FA5}">
                      <a16:colId xmlns:a16="http://schemas.microsoft.com/office/drawing/2014/main" val="2170317393"/>
                    </a:ext>
                  </a:extLst>
                </a:gridCol>
                <a:gridCol w="576064">
                  <a:extLst>
                    <a:ext uri="{9D8B030D-6E8A-4147-A177-3AD203B41FA5}">
                      <a16:colId xmlns:a16="http://schemas.microsoft.com/office/drawing/2014/main" val="1085345482"/>
                    </a:ext>
                  </a:extLst>
                </a:gridCol>
                <a:gridCol w="612068">
                  <a:extLst>
                    <a:ext uri="{9D8B030D-6E8A-4147-A177-3AD203B41FA5}">
                      <a16:colId xmlns:a16="http://schemas.microsoft.com/office/drawing/2014/main" val="3011487244"/>
                    </a:ext>
                  </a:extLst>
                </a:gridCol>
                <a:gridCol w="540060">
                  <a:extLst>
                    <a:ext uri="{9D8B030D-6E8A-4147-A177-3AD203B41FA5}">
                      <a16:colId xmlns:a16="http://schemas.microsoft.com/office/drawing/2014/main" val="491879606"/>
                    </a:ext>
                  </a:extLst>
                </a:gridCol>
                <a:gridCol w="648072">
                  <a:extLst>
                    <a:ext uri="{9D8B030D-6E8A-4147-A177-3AD203B41FA5}">
                      <a16:colId xmlns:a16="http://schemas.microsoft.com/office/drawing/2014/main" val="358555133"/>
                    </a:ext>
                  </a:extLst>
                </a:gridCol>
                <a:gridCol w="612068">
                  <a:extLst>
                    <a:ext uri="{9D8B030D-6E8A-4147-A177-3AD203B41FA5}">
                      <a16:colId xmlns:a16="http://schemas.microsoft.com/office/drawing/2014/main" val="1993411840"/>
                    </a:ext>
                  </a:extLst>
                </a:gridCol>
                <a:gridCol w="576064">
                  <a:extLst>
                    <a:ext uri="{9D8B030D-6E8A-4147-A177-3AD203B41FA5}">
                      <a16:colId xmlns:a16="http://schemas.microsoft.com/office/drawing/2014/main" val="3975878918"/>
                    </a:ext>
                  </a:extLst>
                </a:gridCol>
                <a:gridCol w="648072">
                  <a:extLst>
                    <a:ext uri="{9D8B030D-6E8A-4147-A177-3AD203B41FA5}">
                      <a16:colId xmlns:a16="http://schemas.microsoft.com/office/drawing/2014/main" val="3953542449"/>
                    </a:ext>
                  </a:extLst>
                </a:gridCol>
                <a:gridCol w="647294">
                  <a:extLst>
                    <a:ext uri="{9D8B030D-6E8A-4147-A177-3AD203B41FA5}">
                      <a16:colId xmlns:a16="http://schemas.microsoft.com/office/drawing/2014/main" val="411020565"/>
                    </a:ext>
                  </a:extLst>
                </a:gridCol>
              </a:tblGrid>
              <a:tr h="252000">
                <a:tc>
                  <a:txBody>
                    <a:bodyPr/>
                    <a:lstStyle>
                      <a:lvl1pPr marL="0" algn="l" defTabSz="756026" rtl="0" eaLnBrk="1" latinLnBrk="0" hangingPunct="1">
                        <a:defRPr sz="1488" kern="1200">
                          <a:solidFill>
                            <a:schemeClr val="tx1"/>
                          </a:solidFill>
                          <a:latin typeface="Arial"/>
                        </a:defRPr>
                      </a:lvl1pPr>
                      <a:lvl2pPr marL="378013" algn="l" defTabSz="756026" rtl="0" eaLnBrk="1" latinLnBrk="0" hangingPunct="1">
                        <a:defRPr sz="1488" kern="1200">
                          <a:solidFill>
                            <a:schemeClr val="tx1"/>
                          </a:solidFill>
                          <a:latin typeface="Arial"/>
                        </a:defRPr>
                      </a:lvl2pPr>
                      <a:lvl3pPr marL="756026" algn="l" defTabSz="756026" rtl="0" eaLnBrk="1" latinLnBrk="0" hangingPunct="1">
                        <a:defRPr sz="1488" kern="1200">
                          <a:solidFill>
                            <a:schemeClr val="tx1"/>
                          </a:solidFill>
                          <a:latin typeface="Arial"/>
                        </a:defRPr>
                      </a:lvl3pPr>
                      <a:lvl4pPr marL="1134039" algn="l" defTabSz="756026" rtl="0" eaLnBrk="1" latinLnBrk="0" hangingPunct="1">
                        <a:defRPr sz="1488" kern="1200">
                          <a:solidFill>
                            <a:schemeClr val="tx1"/>
                          </a:solidFill>
                          <a:latin typeface="Arial"/>
                        </a:defRPr>
                      </a:lvl4pPr>
                      <a:lvl5pPr marL="1512052" algn="l" defTabSz="756026" rtl="0" eaLnBrk="1" latinLnBrk="0" hangingPunct="1">
                        <a:defRPr sz="1488" kern="1200">
                          <a:solidFill>
                            <a:schemeClr val="tx1"/>
                          </a:solidFill>
                          <a:latin typeface="Arial"/>
                        </a:defRPr>
                      </a:lvl5pPr>
                      <a:lvl6pPr marL="1890065" algn="l" defTabSz="756026" rtl="0" eaLnBrk="1" latinLnBrk="0" hangingPunct="1">
                        <a:defRPr sz="1488" kern="1200">
                          <a:solidFill>
                            <a:schemeClr val="tx1"/>
                          </a:solidFill>
                          <a:latin typeface="Arial"/>
                        </a:defRPr>
                      </a:lvl6pPr>
                      <a:lvl7pPr marL="2268078" algn="l" defTabSz="756026" rtl="0" eaLnBrk="1" latinLnBrk="0" hangingPunct="1">
                        <a:defRPr sz="1488" kern="1200">
                          <a:solidFill>
                            <a:schemeClr val="tx1"/>
                          </a:solidFill>
                          <a:latin typeface="Arial"/>
                        </a:defRPr>
                      </a:lvl7pPr>
                      <a:lvl8pPr marL="2646091" algn="l" defTabSz="756026" rtl="0" eaLnBrk="1" latinLnBrk="0" hangingPunct="1">
                        <a:defRPr sz="1488" kern="1200">
                          <a:solidFill>
                            <a:schemeClr val="tx1"/>
                          </a:solidFill>
                          <a:latin typeface="Arial"/>
                        </a:defRPr>
                      </a:lvl8pPr>
                      <a:lvl9pPr marL="3024104" algn="l" defTabSz="756026" rtl="0" eaLnBrk="1" latinLnBrk="0" hangingPunct="1">
                        <a:defRPr sz="1488" kern="1200">
                          <a:solidFill>
                            <a:schemeClr val="tx1"/>
                          </a:solidFill>
                          <a:latin typeface="Arial"/>
                        </a:defRPr>
                      </a:lvl9pPr>
                    </a:lstStyle>
                    <a:p>
                      <a:pPr algn="ctr" fontAlgn="ctr"/>
                      <a:r>
                        <a:rPr lang="pt-PT" sz="1000" b="1" i="0" u="none" strike="noStrike" dirty="0">
                          <a:solidFill>
                            <a:srgbClr val="000000"/>
                          </a:solidFill>
                          <a:effectLst/>
                          <a:latin typeface="Calibri Light" panose="020F0302020204030204" pitchFamily="34" charset="0"/>
                        </a:rPr>
                        <a:t>% digital </a:t>
                      </a:r>
                      <a:r>
                        <a:rPr lang="pt-PT" sz="1000" b="1" i="0" u="none" strike="noStrike" dirty="0" err="1">
                          <a:solidFill>
                            <a:srgbClr val="000000"/>
                          </a:solidFill>
                          <a:effectLst/>
                          <a:latin typeface="Calibri Light" panose="020F0302020204030204" pitchFamily="34" charset="0"/>
                        </a:rPr>
                        <a:t>statements</a:t>
                      </a:r>
                      <a:endParaRPr lang="pt-PT" sz="1000" b="1" i="0" u="none" strike="noStrike" dirty="0">
                        <a:solidFill>
                          <a:srgbClr val="000000"/>
                        </a:solidFill>
                        <a:effectLst/>
                        <a:latin typeface="Calibri Light" panose="020F0302020204030204" pitchFamily="34" charset="0"/>
                      </a:endParaRPr>
                    </a:p>
                  </a:txBody>
                  <a:tcPr marL="9525" marR="9525" marT="9525" anchor="b">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56026" rtl="0" eaLnBrk="1" latinLnBrk="0" hangingPunct="1">
                        <a:defRPr sz="1488" kern="1200">
                          <a:solidFill>
                            <a:schemeClr val="tx1"/>
                          </a:solidFill>
                          <a:latin typeface="Arial"/>
                        </a:defRPr>
                      </a:lvl1pPr>
                      <a:lvl2pPr marL="378013" algn="l" defTabSz="756026" rtl="0" eaLnBrk="1" latinLnBrk="0" hangingPunct="1">
                        <a:defRPr sz="1488" kern="1200">
                          <a:solidFill>
                            <a:schemeClr val="tx1"/>
                          </a:solidFill>
                          <a:latin typeface="Arial"/>
                        </a:defRPr>
                      </a:lvl2pPr>
                      <a:lvl3pPr marL="756026" algn="l" defTabSz="756026" rtl="0" eaLnBrk="1" latinLnBrk="0" hangingPunct="1">
                        <a:defRPr sz="1488" kern="1200">
                          <a:solidFill>
                            <a:schemeClr val="tx1"/>
                          </a:solidFill>
                          <a:latin typeface="Arial"/>
                        </a:defRPr>
                      </a:lvl3pPr>
                      <a:lvl4pPr marL="1134039" algn="l" defTabSz="756026" rtl="0" eaLnBrk="1" latinLnBrk="0" hangingPunct="1">
                        <a:defRPr sz="1488" kern="1200">
                          <a:solidFill>
                            <a:schemeClr val="tx1"/>
                          </a:solidFill>
                          <a:latin typeface="Arial"/>
                        </a:defRPr>
                      </a:lvl4pPr>
                      <a:lvl5pPr marL="1512052" algn="l" defTabSz="756026" rtl="0" eaLnBrk="1" latinLnBrk="0" hangingPunct="1">
                        <a:defRPr sz="1488" kern="1200">
                          <a:solidFill>
                            <a:schemeClr val="tx1"/>
                          </a:solidFill>
                          <a:latin typeface="Arial"/>
                        </a:defRPr>
                      </a:lvl5pPr>
                      <a:lvl6pPr marL="1890065" algn="l" defTabSz="756026" rtl="0" eaLnBrk="1" latinLnBrk="0" hangingPunct="1">
                        <a:defRPr sz="1488" kern="1200">
                          <a:solidFill>
                            <a:schemeClr val="tx1"/>
                          </a:solidFill>
                          <a:latin typeface="Arial"/>
                        </a:defRPr>
                      </a:lvl6pPr>
                      <a:lvl7pPr marL="2268078" algn="l" defTabSz="756026" rtl="0" eaLnBrk="1" latinLnBrk="0" hangingPunct="1">
                        <a:defRPr sz="1488" kern="1200">
                          <a:solidFill>
                            <a:schemeClr val="tx1"/>
                          </a:solidFill>
                          <a:latin typeface="Arial"/>
                        </a:defRPr>
                      </a:lvl7pPr>
                      <a:lvl8pPr marL="2646091" algn="l" defTabSz="756026" rtl="0" eaLnBrk="1" latinLnBrk="0" hangingPunct="1">
                        <a:defRPr sz="1488" kern="1200">
                          <a:solidFill>
                            <a:schemeClr val="tx1"/>
                          </a:solidFill>
                          <a:latin typeface="Arial"/>
                        </a:defRPr>
                      </a:lvl8pPr>
                      <a:lvl9pPr marL="3024104" algn="l" defTabSz="756026" rtl="0" eaLnBrk="1" latinLnBrk="0" hangingPunct="1">
                        <a:defRPr sz="1488" kern="1200">
                          <a:solidFill>
                            <a:schemeClr val="tx1"/>
                          </a:solidFill>
                          <a:latin typeface="Arial"/>
                        </a:defRPr>
                      </a:lvl9pPr>
                    </a:lstStyle>
                    <a:p>
                      <a:pPr algn="ctr" fontAlgn="ctr"/>
                      <a:r>
                        <a:rPr lang="pt-PT" sz="1000" b="1" i="0" u="none" strike="noStrike" dirty="0">
                          <a:solidFill>
                            <a:srgbClr val="000000"/>
                          </a:solidFill>
                          <a:effectLst/>
                          <a:latin typeface="Calibri Light" panose="020F0302020204030204" pitchFamily="34" charset="0"/>
                        </a:rPr>
                        <a:t>64%</a:t>
                      </a:r>
                    </a:p>
                  </a:txBody>
                  <a:tcPr marL="9525" marR="9525" marT="9525" anchor="b">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56026" rtl="0" eaLnBrk="1" latinLnBrk="0" hangingPunct="1">
                        <a:defRPr sz="1488" kern="1200">
                          <a:solidFill>
                            <a:schemeClr val="tx1"/>
                          </a:solidFill>
                          <a:latin typeface="Arial"/>
                        </a:defRPr>
                      </a:lvl1pPr>
                      <a:lvl2pPr marL="378013" algn="l" defTabSz="756026" rtl="0" eaLnBrk="1" latinLnBrk="0" hangingPunct="1">
                        <a:defRPr sz="1488" kern="1200">
                          <a:solidFill>
                            <a:schemeClr val="tx1"/>
                          </a:solidFill>
                          <a:latin typeface="Arial"/>
                        </a:defRPr>
                      </a:lvl2pPr>
                      <a:lvl3pPr marL="756026" algn="l" defTabSz="756026" rtl="0" eaLnBrk="1" latinLnBrk="0" hangingPunct="1">
                        <a:defRPr sz="1488" kern="1200">
                          <a:solidFill>
                            <a:schemeClr val="tx1"/>
                          </a:solidFill>
                          <a:latin typeface="Arial"/>
                        </a:defRPr>
                      </a:lvl3pPr>
                      <a:lvl4pPr marL="1134039" algn="l" defTabSz="756026" rtl="0" eaLnBrk="1" latinLnBrk="0" hangingPunct="1">
                        <a:defRPr sz="1488" kern="1200">
                          <a:solidFill>
                            <a:schemeClr val="tx1"/>
                          </a:solidFill>
                          <a:latin typeface="Arial"/>
                        </a:defRPr>
                      </a:lvl4pPr>
                      <a:lvl5pPr marL="1512052" algn="l" defTabSz="756026" rtl="0" eaLnBrk="1" latinLnBrk="0" hangingPunct="1">
                        <a:defRPr sz="1488" kern="1200">
                          <a:solidFill>
                            <a:schemeClr val="tx1"/>
                          </a:solidFill>
                          <a:latin typeface="Arial"/>
                        </a:defRPr>
                      </a:lvl5pPr>
                      <a:lvl6pPr marL="1890065" algn="l" defTabSz="756026" rtl="0" eaLnBrk="1" latinLnBrk="0" hangingPunct="1">
                        <a:defRPr sz="1488" kern="1200">
                          <a:solidFill>
                            <a:schemeClr val="tx1"/>
                          </a:solidFill>
                          <a:latin typeface="Arial"/>
                        </a:defRPr>
                      </a:lvl6pPr>
                      <a:lvl7pPr marL="2268078" algn="l" defTabSz="756026" rtl="0" eaLnBrk="1" latinLnBrk="0" hangingPunct="1">
                        <a:defRPr sz="1488" kern="1200">
                          <a:solidFill>
                            <a:schemeClr val="tx1"/>
                          </a:solidFill>
                          <a:latin typeface="Arial"/>
                        </a:defRPr>
                      </a:lvl7pPr>
                      <a:lvl8pPr marL="2646091" algn="l" defTabSz="756026" rtl="0" eaLnBrk="1" latinLnBrk="0" hangingPunct="1">
                        <a:defRPr sz="1488" kern="1200">
                          <a:solidFill>
                            <a:schemeClr val="tx1"/>
                          </a:solidFill>
                          <a:latin typeface="Arial"/>
                        </a:defRPr>
                      </a:lvl8pPr>
                      <a:lvl9pPr marL="3024104" algn="l" defTabSz="756026" rtl="0" eaLnBrk="1" latinLnBrk="0" hangingPunct="1">
                        <a:defRPr sz="1488" kern="1200">
                          <a:solidFill>
                            <a:schemeClr val="tx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PT" sz="1000" b="1" i="0" u="none" strike="noStrike" kern="1200" dirty="0">
                          <a:solidFill>
                            <a:srgbClr val="000000"/>
                          </a:solidFill>
                          <a:effectLst/>
                          <a:latin typeface="Calibri Light" panose="020F0302020204030204" pitchFamily="34" charset="0"/>
                          <a:ea typeface="+mn-ea"/>
                          <a:cs typeface="+mn-cs"/>
                        </a:rPr>
                        <a:t>80%</a:t>
                      </a:r>
                    </a:p>
                  </a:txBody>
                  <a:tcPr marL="9525" marR="9525" marT="9525" anchor="b">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56026" rtl="0" eaLnBrk="1" latinLnBrk="0" hangingPunct="1">
                        <a:defRPr sz="1488" kern="1200">
                          <a:solidFill>
                            <a:schemeClr val="tx1"/>
                          </a:solidFill>
                          <a:latin typeface="Arial"/>
                        </a:defRPr>
                      </a:lvl1pPr>
                      <a:lvl2pPr marL="378013" algn="l" defTabSz="756026" rtl="0" eaLnBrk="1" latinLnBrk="0" hangingPunct="1">
                        <a:defRPr sz="1488" kern="1200">
                          <a:solidFill>
                            <a:schemeClr val="tx1"/>
                          </a:solidFill>
                          <a:latin typeface="Arial"/>
                        </a:defRPr>
                      </a:lvl2pPr>
                      <a:lvl3pPr marL="756026" algn="l" defTabSz="756026" rtl="0" eaLnBrk="1" latinLnBrk="0" hangingPunct="1">
                        <a:defRPr sz="1488" kern="1200">
                          <a:solidFill>
                            <a:schemeClr val="tx1"/>
                          </a:solidFill>
                          <a:latin typeface="Arial"/>
                        </a:defRPr>
                      </a:lvl3pPr>
                      <a:lvl4pPr marL="1134039" algn="l" defTabSz="756026" rtl="0" eaLnBrk="1" latinLnBrk="0" hangingPunct="1">
                        <a:defRPr sz="1488" kern="1200">
                          <a:solidFill>
                            <a:schemeClr val="tx1"/>
                          </a:solidFill>
                          <a:latin typeface="Arial"/>
                        </a:defRPr>
                      </a:lvl4pPr>
                      <a:lvl5pPr marL="1512052" algn="l" defTabSz="756026" rtl="0" eaLnBrk="1" latinLnBrk="0" hangingPunct="1">
                        <a:defRPr sz="1488" kern="1200">
                          <a:solidFill>
                            <a:schemeClr val="tx1"/>
                          </a:solidFill>
                          <a:latin typeface="Arial"/>
                        </a:defRPr>
                      </a:lvl5pPr>
                      <a:lvl6pPr marL="1890065" algn="l" defTabSz="756026" rtl="0" eaLnBrk="1" latinLnBrk="0" hangingPunct="1">
                        <a:defRPr sz="1488" kern="1200">
                          <a:solidFill>
                            <a:schemeClr val="tx1"/>
                          </a:solidFill>
                          <a:latin typeface="Arial"/>
                        </a:defRPr>
                      </a:lvl6pPr>
                      <a:lvl7pPr marL="2268078" algn="l" defTabSz="756026" rtl="0" eaLnBrk="1" latinLnBrk="0" hangingPunct="1">
                        <a:defRPr sz="1488" kern="1200">
                          <a:solidFill>
                            <a:schemeClr val="tx1"/>
                          </a:solidFill>
                          <a:latin typeface="Arial"/>
                        </a:defRPr>
                      </a:lvl7pPr>
                      <a:lvl8pPr marL="2646091" algn="l" defTabSz="756026" rtl="0" eaLnBrk="1" latinLnBrk="0" hangingPunct="1">
                        <a:defRPr sz="1488" kern="1200">
                          <a:solidFill>
                            <a:schemeClr val="tx1"/>
                          </a:solidFill>
                          <a:latin typeface="Arial"/>
                        </a:defRPr>
                      </a:lvl8pPr>
                      <a:lvl9pPr marL="3024104" algn="l" defTabSz="756026" rtl="0" eaLnBrk="1" latinLnBrk="0" hangingPunct="1">
                        <a:defRPr sz="1488" kern="1200">
                          <a:solidFill>
                            <a:schemeClr val="tx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PT" sz="1000" b="1" i="0" u="none" strike="noStrike" kern="1200" dirty="0">
                          <a:solidFill>
                            <a:srgbClr val="000000"/>
                          </a:solidFill>
                          <a:effectLst/>
                          <a:latin typeface="Calibri Light" panose="020F0302020204030204" pitchFamily="34" charset="0"/>
                          <a:ea typeface="+mn-ea"/>
                          <a:cs typeface="+mn-cs"/>
                        </a:rPr>
                        <a:t>85%</a:t>
                      </a:r>
                    </a:p>
                  </a:txBody>
                  <a:tcPr marL="9525" marR="9525" marT="9525" anchor="b">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56026" rtl="0" eaLnBrk="1" latinLnBrk="0" hangingPunct="1">
                        <a:defRPr sz="1488" kern="1200">
                          <a:solidFill>
                            <a:schemeClr val="tx1"/>
                          </a:solidFill>
                          <a:latin typeface="Arial"/>
                        </a:defRPr>
                      </a:lvl1pPr>
                      <a:lvl2pPr marL="378013" algn="l" defTabSz="756026" rtl="0" eaLnBrk="1" latinLnBrk="0" hangingPunct="1">
                        <a:defRPr sz="1488" kern="1200">
                          <a:solidFill>
                            <a:schemeClr val="tx1"/>
                          </a:solidFill>
                          <a:latin typeface="Arial"/>
                        </a:defRPr>
                      </a:lvl2pPr>
                      <a:lvl3pPr marL="756026" algn="l" defTabSz="756026" rtl="0" eaLnBrk="1" latinLnBrk="0" hangingPunct="1">
                        <a:defRPr sz="1488" kern="1200">
                          <a:solidFill>
                            <a:schemeClr val="tx1"/>
                          </a:solidFill>
                          <a:latin typeface="Arial"/>
                        </a:defRPr>
                      </a:lvl3pPr>
                      <a:lvl4pPr marL="1134039" algn="l" defTabSz="756026" rtl="0" eaLnBrk="1" latinLnBrk="0" hangingPunct="1">
                        <a:defRPr sz="1488" kern="1200">
                          <a:solidFill>
                            <a:schemeClr val="tx1"/>
                          </a:solidFill>
                          <a:latin typeface="Arial"/>
                        </a:defRPr>
                      </a:lvl4pPr>
                      <a:lvl5pPr marL="1512052" algn="l" defTabSz="756026" rtl="0" eaLnBrk="1" latinLnBrk="0" hangingPunct="1">
                        <a:defRPr sz="1488" kern="1200">
                          <a:solidFill>
                            <a:schemeClr val="tx1"/>
                          </a:solidFill>
                          <a:latin typeface="Arial"/>
                        </a:defRPr>
                      </a:lvl5pPr>
                      <a:lvl6pPr marL="1890065" algn="l" defTabSz="756026" rtl="0" eaLnBrk="1" latinLnBrk="0" hangingPunct="1">
                        <a:defRPr sz="1488" kern="1200">
                          <a:solidFill>
                            <a:schemeClr val="tx1"/>
                          </a:solidFill>
                          <a:latin typeface="Arial"/>
                        </a:defRPr>
                      </a:lvl6pPr>
                      <a:lvl7pPr marL="2268078" algn="l" defTabSz="756026" rtl="0" eaLnBrk="1" latinLnBrk="0" hangingPunct="1">
                        <a:defRPr sz="1488" kern="1200">
                          <a:solidFill>
                            <a:schemeClr val="tx1"/>
                          </a:solidFill>
                          <a:latin typeface="Arial"/>
                        </a:defRPr>
                      </a:lvl7pPr>
                      <a:lvl8pPr marL="2646091" algn="l" defTabSz="756026" rtl="0" eaLnBrk="1" latinLnBrk="0" hangingPunct="1">
                        <a:defRPr sz="1488" kern="1200">
                          <a:solidFill>
                            <a:schemeClr val="tx1"/>
                          </a:solidFill>
                          <a:latin typeface="Arial"/>
                        </a:defRPr>
                      </a:lvl8pPr>
                      <a:lvl9pPr marL="3024104" algn="l" defTabSz="756026" rtl="0" eaLnBrk="1" latinLnBrk="0" hangingPunct="1">
                        <a:defRPr sz="1488" kern="1200">
                          <a:solidFill>
                            <a:schemeClr val="tx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PT" sz="1000" b="1" i="0" u="none" strike="noStrike" kern="1200" dirty="0">
                          <a:solidFill>
                            <a:srgbClr val="000000"/>
                          </a:solidFill>
                          <a:effectLst/>
                          <a:latin typeface="Calibri Light" panose="020F0302020204030204" pitchFamily="34" charset="0"/>
                          <a:ea typeface="+mn-ea"/>
                          <a:cs typeface="+mn-cs"/>
                        </a:rPr>
                        <a:t>90%</a:t>
                      </a:r>
                    </a:p>
                  </a:txBody>
                  <a:tcPr marL="9525" marR="9525" marT="9525" anchor="b">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56026" rtl="0" eaLnBrk="1" latinLnBrk="0" hangingPunct="1">
                        <a:defRPr sz="1488" kern="1200">
                          <a:solidFill>
                            <a:schemeClr val="tx1"/>
                          </a:solidFill>
                          <a:latin typeface="Arial"/>
                        </a:defRPr>
                      </a:lvl1pPr>
                      <a:lvl2pPr marL="378013" algn="l" defTabSz="756026" rtl="0" eaLnBrk="1" latinLnBrk="0" hangingPunct="1">
                        <a:defRPr sz="1488" kern="1200">
                          <a:solidFill>
                            <a:schemeClr val="tx1"/>
                          </a:solidFill>
                          <a:latin typeface="Arial"/>
                        </a:defRPr>
                      </a:lvl2pPr>
                      <a:lvl3pPr marL="756026" algn="l" defTabSz="756026" rtl="0" eaLnBrk="1" latinLnBrk="0" hangingPunct="1">
                        <a:defRPr sz="1488" kern="1200">
                          <a:solidFill>
                            <a:schemeClr val="tx1"/>
                          </a:solidFill>
                          <a:latin typeface="Arial"/>
                        </a:defRPr>
                      </a:lvl3pPr>
                      <a:lvl4pPr marL="1134039" algn="l" defTabSz="756026" rtl="0" eaLnBrk="1" latinLnBrk="0" hangingPunct="1">
                        <a:defRPr sz="1488" kern="1200">
                          <a:solidFill>
                            <a:schemeClr val="tx1"/>
                          </a:solidFill>
                          <a:latin typeface="Arial"/>
                        </a:defRPr>
                      </a:lvl4pPr>
                      <a:lvl5pPr marL="1512052" algn="l" defTabSz="756026" rtl="0" eaLnBrk="1" latinLnBrk="0" hangingPunct="1">
                        <a:defRPr sz="1488" kern="1200">
                          <a:solidFill>
                            <a:schemeClr val="tx1"/>
                          </a:solidFill>
                          <a:latin typeface="Arial"/>
                        </a:defRPr>
                      </a:lvl5pPr>
                      <a:lvl6pPr marL="1890065" algn="l" defTabSz="756026" rtl="0" eaLnBrk="1" latinLnBrk="0" hangingPunct="1">
                        <a:defRPr sz="1488" kern="1200">
                          <a:solidFill>
                            <a:schemeClr val="tx1"/>
                          </a:solidFill>
                          <a:latin typeface="Arial"/>
                        </a:defRPr>
                      </a:lvl6pPr>
                      <a:lvl7pPr marL="2268078" algn="l" defTabSz="756026" rtl="0" eaLnBrk="1" latinLnBrk="0" hangingPunct="1">
                        <a:defRPr sz="1488" kern="1200">
                          <a:solidFill>
                            <a:schemeClr val="tx1"/>
                          </a:solidFill>
                          <a:latin typeface="Arial"/>
                        </a:defRPr>
                      </a:lvl7pPr>
                      <a:lvl8pPr marL="2646091" algn="l" defTabSz="756026" rtl="0" eaLnBrk="1" latinLnBrk="0" hangingPunct="1">
                        <a:defRPr sz="1488" kern="1200">
                          <a:solidFill>
                            <a:schemeClr val="tx1"/>
                          </a:solidFill>
                          <a:latin typeface="Arial"/>
                        </a:defRPr>
                      </a:lvl8pPr>
                      <a:lvl9pPr marL="3024104" algn="l" defTabSz="756026" rtl="0" eaLnBrk="1" latinLnBrk="0" hangingPunct="1">
                        <a:defRPr sz="1488" kern="1200">
                          <a:solidFill>
                            <a:schemeClr val="tx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PT" sz="1000" b="1" i="0" u="none" strike="noStrike" kern="1200" dirty="0">
                          <a:solidFill>
                            <a:srgbClr val="000000"/>
                          </a:solidFill>
                          <a:effectLst/>
                          <a:latin typeface="Calibri Light" panose="020F0302020204030204" pitchFamily="34" charset="0"/>
                          <a:ea typeface="+mn-ea"/>
                          <a:cs typeface="+mn-cs"/>
                        </a:rPr>
                        <a:t>90%</a:t>
                      </a:r>
                    </a:p>
                  </a:txBody>
                  <a:tcPr marL="9525" marR="9525" marT="9525" anchor="b">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56026" rtl="0" eaLnBrk="1" latinLnBrk="0" hangingPunct="1">
                        <a:defRPr sz="1488" kern="1200">
                          <a:solidFill>
                            <a:schemeClr val="tx1"/>
                          </a:solidFill>
                          <a:latin typeface="Arial"/>
                        </a:defRPr>
                      </a:lvl1pPr>
                      <a:lvl2pPr marL="378013" algn="l" defTabSz="756026" rtl="0" eaLnBrk="1" latinLnBrk="0" hangingPunct="1">
                        <a:defRPr sz="1488" kern="1200">
                          <a:solidFill>
                            <a:schemeClr val="tx1"/>
                          </a:solidFill>
                          <a:latin typeface="Arial"/>
                        </a:defRPr>
                      </a:lvl2pPr>
                      <a:lvl3pPr marL="756026" algn="l" defTabSz="756026" rtl="0" eaLnBrk="1" latinLnBrk="0" hangingPunct="1">
                        <a:defRPr sz="1488" kern="1200">
                          <a:solidFill>
                            <a:schemeClr val="tx1"/>
                          </a:solidFill>
                          <a:latin typeface="Arial"/>
                        </a:defRPr>
                      </a:lvl3pPr>
                      <a:lvl4pPr marL="1134039" algn="l" defTabSz="756026" rtl="0" eaLnBrk="1" latinLnBrk="0" hangingPunct="1">
                        <a:defRPr sz="1488" kern="1200">
                          <a:solidFill>
                            <a:schemeClr val="tx1"/>
                          </a:solidFill>
                          <a:latin typeface="Arial"/>
                        </a:defRPr>
                      </a:lvl4pPr>
                      <a:lvl5pPr marL="1512052" algn="l" defTabSz="756026" rtl="0" eaLnBrk="1" latinLnBrk="0" hangingPunct="1">
                        <a:defRPr sz="1488" kern="1200">
                          <a:solidFill>
                            <a:schemeClr val="tx1"/>
                          </a:solidFill>
                          <a:latin typeface="Arial"/>
                        </a:defRPr>
                      </a:lvl5pPr>
                      <a:lvl6pPr marL="1890065" algn="l" defTabSz="756026" rtl="0" eaLnBrk="1" latinLnBrk="0" hangingPunct="1">
                        <a:defRPr sz="1488" kern="1200">
                          <a:solidFill>
                            <a:schemeClr val="tx1"/>
                          </a:solidFill>
                          <a:latin typeface="Arial"/>
                        </a:defRPr>
                      </a:lvl6pPr>
                      <a:lvl7pPr marL="2268078" algn="l" defTabSz="756026" rtl="0" eaLnBrk="1" latinLnBrk="0" hangingPunct="1">
                        <a:defRPr sz="1488" kern="1200">
                          <a:solidFill>
                            <a:schemeClr val="tx1"/>
                          </a:solidFill>
                          <a:latin typeface="Arial"/>
                        </a:defRPr>
                      </a:lvl7pPr>
                      <a:lvl8pPr marL="2646091" algn="l" defTabSz="756026" rtl="0" eaLnBrk="1" latinLnBrk="0" hangingPunct="1">
                        <a:defRPr sz="1488" kern="1200">
                          <a:solidFill>
                            <a:schemeClr val="tx1"/>
                          </a:solidFill>
                          <a:latin typeface="Arial"/>
                        </a:defRPr>
                      </a:lvl8pPr>
                      <a:lvl9pPr marL="3024104" algn="l" defTabSz="756026" rtl="0" eaLnBrk="1" latinLnBrk="0" hangingPunct="1">
                        <a:defRPr sz="1488" kern="1200">
                          <a:solidFill>
                            <a:schemeClr val="tx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PT" sz="1000" b="1" i="0" u="none" strike="noStrike" kern="1200" dirty="0">
                          <a:solidFill>
                            <a:srgbClr val="000000"/>
                          </a:solidFill>
                          <a:effectLst/>
                          <a:latin typeface="Calibri Light" panose="020F0302020204030204" pitchFamily="34" charset="0"/>
                          <a:ea typeface="+mn-ea"/>
                          <a:cs typeface="+mn-cs"/>
                        </a:rPr>
                        <a:t>92%</a:t>
                      </a:r>
                    </a:p>
                  </a:txBody>
                  <a:tcPr marL="9525" marR="9525" marT="9525" anchor="b">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56026" rtl="0" eaLnBrk="1" latinLnBrk="0" hangingPunct="1">
                        <a:defRPr sz="1488" kern="1200">
                          <a:solidFill>
                            <a:schemeClr val="tx1"/>
                          </a:solidFill>
                          <a:latin typeface="Arial"/>
                        </a:defRPr>
                      </a:lvl1pPr>
                      <a:lvl2pPr marL="378013" algn="l" defTabSz="756026" rtl="0" eaLnBrk="1" latinLnBrk="0" hangingPunct="1">
                        <a:defRPr sz="1488" kern="1200">
                          <a:solidFill>
                            <a:schemeClr val="tx1"/>
                          </a:solidFill>
                          <a:latin typeface="Arial"/>
                        </a:defRPr>
                      </a:lvl2pPr>
                      <a:lvl3pPr marL="756026" algn="l" defTabSz="756026" rtl="0" eaLnBrk="1" latinLnBrk="0" hangingPunct="1">
                        <a:defRPr sz="1488" kern="1200">
                          <a:solidFill>
                            <a:schemeClr val="tx1"/>
                          </a:solidFill>
                          <a:latin typeface="Arial"/>
                        </a:defRPr>
                      </a:lvl3pPr>
                      <a:lvl4pPr marL="1134039" algn="l" defTabSz="756026" rtl="0" eaLnBrk="1" latinLnBrk="0" hangingPunct="1">
                        <a:defRPr sz="1488" kern="1200">
                          <a:solidFill>
                            <a:schemeClr val="tx1"/>
                          </a:solidFill>
                          <a:latin typeface="Arial"/>
                        </a:defRPr>
                      </a:lvl4pPr>
                      <a:lvl5pPr marL="1512052" algn="l" defTabSz="756026" rtl="0" eaLnBrk="1" latinLnBrk="0" hangingPunct="1">
                        <a:defRPr sz="1488" kern="1200">
                          <a:solidFill>
                            <a:schemeClr val="tx1"/>
                          </a:solidFill>
                          <a:latin typeface="Arial"/>
                        </a:defRPr>
                      </a:lvl5pPr>
                      <a:lvl6pPr marL="1890065" algn="l" defTabSz="756026" rtl="0" eaLnBrk="1" latinLnBrk="0" hangingPunct="1">
                        <a:defRPr sz="1488" kern="1200">
                          <a:solidFill>
                            <a:schemeClr val="tx1"/>
                          </a:solidFill>
                          <a:latin typeface="Arial"/>
                        </a:defRPr>
                      </a:lvl6pPr>
                      <a:lvl7pPr marL="2268078" algn="l" defTabSz="756026" rtl="0" eaLnBrk="1" latinLnBrk="0" hangingPunct="1">
                        <a:defRPr sz="1488" kern="1200">
                          <a:solidFill>
                            <a:schemeClr val="tx1"/>
                          </a:solidFill>
                          <a:latin typeface="Arial"/>
                        </a:defRPr>
                      </a:lvl7pPr>
                      <a:lvl8pPr marL="2646091" algn="l" defTabSz="756026" rtl="0" eaLnBrk="1" latinLnBrk="0" hangingPunct="1">
                        <a:defRPr sz="1488" kern="1200">
                          <a:solidFill>
                            <a:schemeClr val="tx1"/>
                          </a:solidFill>
                          <a:latin typeface="Arial"/>
                        </a:defRPr>
                      </a:lvl8pPr>
                      <a:lvl9pPr marL="3024104" algn="l" defTabSz="756026" rtl="0" eaLnBrk="1" latinLnBrk="0" hangingPunct="1">
                        <a:defRPr sz="1488" kern="1200">
                          <a:solidFill>
                            <a:schemeClr val="tx1"/>
                          </a:solidFill>
                          <a:latin typeface="Arial"/>
                        </a:defRPr>
                      </a:lvl9pPr>
                    </a:lstStyle>
                    <a:p>
                      <a:pPr algn="ctr" rtl="0" fontAlgn="ctr"/>
                      <a:r>
                        <a:rPr lang="en-GB" sz="1000" b="1" i="0" u="none" strike="noStrike" dirty="0">
                          <a:solidFill>
                            <a:srgbClr val="000000"/>
                          </a:solidFill>
                          <a:effectLst/>
                          <a:latin typeface="Calibri Light" panose="020F0302020204030204" pitchFamily="34" charset="0"/>
                        </a:rPr>
                        <a:t>9</a:t>
                      </a:r>
                      <a:r>
                        <a:rPr lang="pt-PT" sz="1000" b="1" i="0" u="none" strike="noStrike" dirty="0">
                          <a:solidFill>
                            <a:srgbClr val="000000"/>
                          </a:solidFill>
                          <a:effectLst/>
                          <a:latin typeface="Calibri Light" panose="020F0302020204030204" pitchFamily="34" charset="0"/>
                        </a:rPr>
                        <a:t>2%</a:t>
                      </a:r>
                    </a:p>
                  </a:txBody>
                  <a:tcPr marL="7620" marR="7620" marT="7620"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56026" rtl="0" eaLnBrk="1" latinLnBrk="0" hangingPunct="1">
                        <a:defRPr sz="1488" kern="1200">
                          <a:solidFill>
                            <a:schemeClr val="tx1"/>
                          </a:solidFill>
                          <a:latin typeface="Arial"/>
                        </a:defRPr>
                      </a:lvl1pPr>
                      <a:lvl2pPr marL="378013" algn="l" defTabSz="756026" rtl="0" eaLnBrk="1" latinLnBrk="0" hangingPunct="1">
                        <a:defRPr sz="1488" kern="1200">
                          <a:solidFill>
                            <a:schemeClr val="tx1"/>
                          </a:solidFill>
                          <a:latin typeface="Arial"/>
                        </a:defRPr>
                      </a:lvl2pPr>
                      <a:lvl3pPr marL="756026" algn="l" defTabSz="756026" rtl="0" eaLnBrk="1" latinLnBrk="0" hangingPunct="1">
                        <a:defRPr sz="1488" kern="1200">
                          <a:solidFill>
                            <a:schemeClr val="tx1"/>
                          </a:solidFill>
                          <a:latin typeface="Arial"/>
                        </a:defRPr>
                      </a:lvl3pPr>
                      <a:lvl4pPr marL="1134039" algn="l" defTabSz="756026" rtl="0" eaLnBrk="1" latinLnBrk="0" hangingPunct="1">
                        <a:defRPr sz="1488" kern="1200">
                          <a:solidFill>
                            <a:schemeClr val="tx1"/>
                          </a:solidFill>
                          <a:latin typeface="Arial"/>
                        </a:defRPr>
                      </a:lvl4pPr>
                      <a:lvl5pPr marL="1512052" algn="l" defTabSz="756026" rtl="0" eaLnBrk="1" latinLnBrk="0" hangingPunct="1">
                        <a:defRPr sz="1488" kern="1200">
                          <a:solidFill>
                            <a:schemeClr val="tx1"/>
                          </a:solidFill>
                          <a:latin typeface="Arial"/>
                        </a:defRPr>
                      </a:lvl5pPr>
                      <a:lvl6pPr marL="1890065" algn="l" defTabSz="756026" rtl="0" eaLnBrk="1" latinLnBrk="0" hangingPunct="1">
                        <a:defRPr sz="1488" kern="1200">
                          <a:solidFill>
                            <a:schemeClr val="tx1"/>
                          </a:solidFill>
                          <a:latin typeface="Arial"/>
                        </a:defRPr>
                      </a:lvl6pPr>
                      <a:lvl7pPr marL="2268078" algn="l" defTabSz="756026" rtl="0" eaLnBrk="1" latinLnBrk="0" hangingPunct="1">
                        <a:defRPr sz="1488" kern="1200">
                          <a:solidFill>
                            <a:schemeClr val="tx1"/>
                          </a:solidFill>
                          <a:latin typeface="Arial"/>
                        </a:defRPr>
                      </a:lvl7pPr>
                      <a:lvl8pPr marL="2646091" algn="l" defTabSz="756026" rtl="0" eaLnBrk="1" latinLnBrk="0" hangingPunct="1">
                        <a:defRPr sz="1488" kern="1200">
                          <a:solidFill>
                            <a:schemeClr val="tx1"/>
                          </a:solidFill>
                          <a:latin typeface="Arial"/>
                        </a:defRPr>
                      </a:lvl8pPr>
                      <a:lvl9pPr marL="3024104" algn="l" defTabSz="756026" rtl="0" eaLnBrk="1" latinLnBrk="0" hangingPunct="1">
                        <a:defRPr sz="1488" kern="1200">
                          <a:solidFill>
                            <a:schemeClr val="tx1"/>
                          </a:solidFill>
                          <a:latin typeface="Arial"/>
                        </a:defRPr>
                      </a:lvl9pPr>
                    </a:lstStyle>
                    <a:p>
                      <a:pPr algn="ctr" rtl="0" fontAlgn="ctr"/>
                      <a:r>
                        <a:rPr lang="pt-PT" sz="1000" b="1" i="0" u="none" strike="noStrike" dirty="0">
                          <a:solidFill>
                            <a:srgbClr val="000000"/>
                          </a:solidFill>
                          <a:effectLst/>
                          <a:latin typeface="Calibri Light" panose="020F0302020204030204" pitchFamily="34" charset="0"/>
                        </a:rPr>
                        <a:t>93%</a:t>
                      </a:r>
                    </a:p>
                  </a:txBody>
                  <a:tcPr marL="7620" marR="7620" marT="7620"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pt-PT" sz="1000" b="1" i="0" u="none" strike="noStrike" dirty="0">
                          <a:solidFill>
                            <a:srgbClr val="000000"/>
                          </a:solidFill>
                          <a:effectLst/>
                          <a:latin typeface="Calibri Light" panose="020F0302020204030204" pitchFamily="34" charset="0"/>
                        </a:rPr>
                        <a:t>93%</a:t>
                      </a:r>
                    </a:p>
                  </a:txBody>
                  <a:tcPr marL="7620" marR="7620" marT="7620"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4220461"/>
                  </a:ext>
                </a:extLst>
              </a:tr>
            </a:tbl>
          </a:graphicData>
        </a:graphic>
      </p:graphicFrame>
      <p:sp>
        <p:nvSpPr>
          <p:cNvPr id="65" name="TextBox 64">
            <a:extLst>
              <a:ext uri="{FF2B5EF4-FFF2-40B4-BE49-F238E27FC236}">
                <a16:creationId xmlns:a16="http://schemas.microsoft.com/office/drawing/2014/main" id="{573E5A19-1D02-A479-8B2A-E99E1CD493AB}"/>
              </a:ext>
            </a:extLst>
          </p:cNvPr>
          <p:cNvSpPr txBox="1"/>
          <p:nvPr/>
        </p:nvSpPr>
        <p:spPr>
          <a:xfrm>
            <a:off x="372192" y="1798315"/>
            <a:ext cx="5676232" cy="307777"/>
          </a:xfrm>
          <a:prstGeom prst="rect">
            <a:avLst/>
          </a:prstGeom>
          <a:noFill/>
        </p:spPr>
        <p:txBody>
          <a:bodyPr wrap="square" rtlCol="0">
            <a:spAutoFit/>
          </a:bodyPr>
          <a:lstStyle/>
          <a:p>
            <a:r>
              <a:rPr lang="en-US" sz="1400" b="1">
                <a:solidFill>
                  <a:srgbClr val="000000"/>
                </a:solidFill>
                <a:latin typeface="Calibri" panose="020F0502020204030204" pitchFamily="34" charset="0"/>
              </a:rPr>
              <a:t>% </a:t>
            </a:r>
            <a:r>
              <a:rPr lang="en-US" sz="1400" b="1" dirty="0">
                <a:solidFill>
                  <a:srgbClr val="000000"/>
                </a:solidFill>
                <a:latin typeface="Calibri" panose="020F0502020204030204" pitchFamily="34" charset="0"/>
              </a:rPr>
              <a:t>statements by channel expedition</a:t>
            </a:r>
            <a:endParaRPr lang="en-US" sz="1400" dirty="0">
              <a:solidFill>
                <a:srgbClr val="000000"/>
              </a:solidFill>
              <a:latin typeface="Calibri" panose="020F0502020204030204" pitchFamily="34" charset="0"/>
            </a:endParaRPr>
          </a:p>
        </p:txBody>
      </p:sp>
      <p:cxnSp>
        <p:nvCxnSpPr>
          <p:cNvPr id="66" name="Straight Connector 65">
            <a:extLst>
              <a:ext uri="{FF2B5EF4-FFF2-40B4-BE49-F238E27FC236}">
                <a16:creationId xmlns:a16="http://schemas.microsoft.com/office/drawing/2014/main" id="{5F87851F-19D4-AC43-A081-CBFDAE0F8EFA}"/>
              </a:ext>
            </a:extLst>
          </p:cNvPr>
          <p:cNvCxnSpPr>
            <a:cxnSpLocks/>
          </p:cNvCxnSpPr>
          <p:nvPr/>
        </p:nvCxnSpPr>
        <p:spPr>
          <a:xfrm flipV="1">
            <a:off x="436887" y="2079950"/>
            <a:ext cx="9241805" cy="20871"/>
          </a:xfrm>
          <a:prstGeom prst="line">
            <a:avLst/>
          </a:prstGeom>
          <a:noFill/>
          <a:ln w="19050" cap="flat" cmpd="sng" algn="ctr">
            <a:solidFill>
              <a:srgbClr val="BBE0E3">
                <a:shade val="95000"/>
                <a:satMod val="105000"/>
              </a:srgbClr>
            </a:solidFill>
            <a:prstDash val="solid"/>
          </a:ln>
          <a:effectLst/>
        </p:spPr>
      </p:cxnSp>
      <p:sp>
        <p:nvSpPr>
          <p:cNvPr id="69" name="Rectangle 68">
            <a:extLst>
              <a:ext uri="{FF2B5EF4-FFF2-40B4-BE49-F238E27FC236}">
                <a16:creationId xmlns:a16="http://schemas.microsoft.com/office/drawing/2014/main" id="{2C9AE0F7-8EA4-4870-0118-17C0FC90B6A9}"/>
              </a:ext>
            </a:extLst>
          </p:cNvPr>
          <p:cNvSpPr/>
          <p:nvPr/>
        </p:nvSpPr>
        <p:spPr>
          <a:xfrm>
            <a:off x="436563" y="3828600"/>
            <a:ext cx="1517650" cy="235638"/>
          </a:xfrm>
          <a:prstGeom prst="rect">
            <a:avLst/>
          </a:prstGeom>
          <a:solidFill>
            <a:srgbClr val="FFFFFF"/>
          </a:solidFill>
          <a:ln w="25400" cap="flat" cmpd="sng" algn="ctr">
            <a:solidFill>
              <a:srgbClr val="FFFF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050" b="0" i="0" u="none" strike="noStrike" kern="0" cap="none" spc="0" normalizeH="0" baseline="0" noProof="0" dirty="0" err="1">
                <a:ln>
                  <a:noFill/>
                </a:ln>
                <a:solidFill>
                  <a:srgbClr val="000000"/>
                </a:solidFill>
                <a:effectLst/>
                <a:uLnTx/>
                <a:uFillTx/>
                <a:latin typeface="Arial"/>
                <a:ea typeface="+mn-ea"/>
                <a:cs typeface="+mn-cs"/>
              </a:rPr>
              <a:t>Goal</a:t>
            </a:r>
            <a:r>
              <a:rPr kumimoji="0" lang="pt-PT" sz="1050" b="0" i="0" u="none" strike="noStrike" kern="0" cap="none" spc="0" normalizeH="0" baseline="0" noProof="0" dirty="0">
                <a:ln>
                  <a:noFill/>
                </a:ln>
                <a:solidFill>
                  <a:srgbClr val="000000"/>
                </a:solidFill>
                <a:effectLst/>
                <a:uLnTx/>
                <a:uFillTx/>
                <a:latin typeface="Arial"/>
                <a:ea typeface="+mn-ea"/>
                <a:cs typeface="+mn-cs"/>
              </a:rPr>
              <a:t> for 2024</a:t>
            </a:r>
          </a:p>
        </p:txBody>
      </p:sp>
      <p:sp>
        <p:nvSpPr>
          <p:cNvPr id="70" name="Right Brace 69">
            <a:extLst>
              <a:ext uri="{FF2B5EF4-FFF2-40B4-BE49-F238E27FC236}">
                <a16:creationId xmlns:a16="http://schemas.microsoft.com/office/drawing/2014/main" id="{DD7AE8B0-D119-9B67-1240-EAD9007244DC}"/>
              </a:ext>
            </a:extLst>
          </p:cNvPr>
          <p:cNvSpPr/>
          <p:nvPr/>
        </p:nvSpPr>
        <p:spPr>
          <a:xfrm rot="5400000">
            <a:off x="4192028" y="3679179"/>
            <a:ext cx="220663" cy="2340000"/>
          </a:xfrm>
          <a:prstGeom prst="rightBrace">
            <a:avLst/>
          </a:prstGeom>
          <a:noFill/>
          <a:ln w="9525" cap="flat" cmpd="sng" algn="ctr">
            <a:solidFill>
              <a:srgbClr val="2D2D8A">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000000"/>
              </a:solidFill>
              <a:effectLst/>
              <a:uLnTx/>
              <a:uFillTx/>
              <a:latin typeface="Arial"/>
              <a:ea typeface="+mn-ea"/>
              <a:cs typeface="+mn-cs"/>
            </a:endParaRPr>
          </a:p>
        </p:txBody>
      </p:sp>
      <p:sp>
        <p:nvSpPr>
          <p:cNvPr id="73" name="TextBox 72">
            <a:extLst>
              <a:ext uri="{FF2B5EF4-FFF2-40B4-BE49-F238E27FC236}">
                <a16:creationId xmlns:a16="http://schemas.microsoft.com/office/drawing/2014/main" id="{1B49C180-F303-D434-8768-8DAA1A296889}"/>
              </a:ext>
            </a:extLst>
          </p:cNvPr>
          <p:cNvSpPr txBox="1"/>
          <p:nvPr/>
        </p:nvSpPr>
        <p:spPr>
          <a:xfrm>
            <a:off x="3492140" y="4914404"/>
            <a:ext cx="1612415"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0000"/>
                </a:solidFill>
                <a:effectLst/>
                <a:uLnTx/>
                <a:uFillTx/>
              </a:rPr>
              <a:t>IOW </a:t>
            </a:r>
            <a:r>
              <a:rPr kumimoji="0" lang="pt-PT" sz="1200" b="0" i="0" u="none" strike="noStrike" kern="0" cap="none" spc="0" normalizeH="0" baseline="0" noProof="0" dirty="0" err="1">
                <a:ln>
                  <a:noFill/>
                </a:ln>
                <a:solidFill>
                  <a:srgbClr val="000000"/>
                </a:solidFill>
                <a:effectLst/>
                <a:uLnTx/>
                <a:uFillTx/>
              </a:rPr>
              <a:t>implementation</a:t>
            </a:r>
            <a:endParaRPr kumimoji="0" lang="pt-PT" sz="1800" b="0" i="0" u="none" strike="noStrike" kern="0" cap="none" spc="0" normalizeH="0" baseline="0" noProof="0" dirty="0">
              <a:ln>
                <a:noFill/>
              </a:ln>
              <a:solidFill>
                <a:srgbClr val="000000"/>
              </a:solidFill>
              <a:effectLst/>
              <a:uLnTx/>
              <a:uFillTx/>
            </a:endParaRPr>
          </a:p>
        </p:txBody>
      </p:sp>
      <p:sp>
        <p:nvSpPr>
          <p:cNvPr id="76" name="Rectangle 3">
            <a:extLst>
              <a:ext uri="{FF2B5EF4-FFF2-40B4-BE49-F238E27FC236}">
                <a16:creationId xmlns:a16="http://schemas.microsoft.com/office/drawing/2014/main" id="{97E30F3E-7974-A68C-8461-298661D86D16}"/>
              </a:ext>
            </a:extLst>
          </p:cNvPr>
          <p:cNvSpPr>
            <a:spLocks noChangeArrowheads="1"/>
          </p:cNvSpPr>
          <p:nvPr/>
        </p:nvSpPr>
        <p:spPr bwMode="auto">
          <a:xfrm>
            <a:off x="6191126" y="276479"/>
            <a:ext cx="3493702" cy="29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lnSpc>
                <a:spcPct val="70000"/>
              </a:lnSpc>
            </a:pPr>
            <a:r>
              <a:rPr lang="en-US" altLang="en-US" sz="2000" b="1" dirty="0">
                <a:solidFill>
                  <a:srgbClr val="000000"/>
                </a:solidFill>
                <a:latin typeface="Calibri" pitchFamily="34" charset="0"/>
              </a:rPr>
              <a:t>STATEMENT PROCESSING</a:t>
            </a:r>
          </a:p>
        </p:txBody>
      </p:sp>
      <p:sp>
        <p:nvSpPr>
          <p:cNvPr id="82" name="Rectangle 81">
            <a:extLst>
              <a:ext uri="{FF2B5EF4-FFF2-40B4-BE49-F238E27FC236}">
                <a16:creationId xmlns:a16="http://schemas.microsoft.com/office/drawing/2014/main" id="{0DFF066E-AA95-3C39-ED96-4154383ADA84}"/>
              </a:ext>
            </a:extLst>
          </p:cNvPr>
          <p:cNvSpPr/>
          <p:nvPr/>
        </p:nvSpPr>
        <p:spPr>
          <a:xfrm>
            <a:off x="436563" y="5211539"/>
            <a:ext cx="1517650" cy="235638"/>
          </a:xfrm>
          <a:prstGeom prst="rect">
            <a:avLst/>
          </a:prstGeom>
          <a:solidFill>
            <a:srgbClr val="FFFFFF"/>
          </a:solidFill>
          <a:ln w="25400" cap="flat" cmpd="sng" algn="ctr">
            <a:solidFill>
              <a:srgbClr val="FFFF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050" b="0" i="0" u="none" strike="noStrike" kern="0" cap="none" spc="0" normalizeH="0" baseline="0" noProof="0" dirty="0" err="1">
                <a:ln>
                  <a:noFill/>
                </a:ln>
                <a:solidFill>
                  <a:srgbClr val="000000"/>
                </a:solidFill>
                <a:effectLst/>
                <a:uLnTx/>
                <a:uFillTx/>
                <a:latin typeface="Arial"/>
                <a:ea typeface="+mn-ea"/>
                <a:cs typeface="+mn-cs"/>
              </a:rPr>
              <a:t>Goal</a:t>
            </a:r>
            <a:r>
              <a:rPr kumimoji="0" lang="pt-PT" sz="1050" b="0" i="0" u="none" strike="noStrike" kern="0" cap="none" spc="0" normalizeH="0" baseline="0" noProof="0" dirty="0">
                <a:ln>
                  <a:noFill/>
                </a:ln>
                <a:solidFill>
                  <a:srgbClr val="000000"/>
                </a:solidFill>
                <a:effectLst/>
                <a:uLnTx/>
                <a:uFillTx/>
                <a:latin typeface="Arial"/>
                <a:ea typeface="+mn-ea"/>
                <a:cs typeface="+mn-cs"/>
              </a:rPr>
              <a:t> for 2018</a:t>
            </a:r>
            <a:r>
              <a:rPr lang="pt-PT" sz="1050" kern="0" dirty="0">
                <a:solidFill>
                  <a:srgbClr val="000000"/>
                </a:solidFill>
                <a:latin typeface="Arial"/>
                <a:ea typeface="+mn-ea"/>
              </a:rPr>
              <a:t>-2022</a:t>
            </a:r>
            <a:endParaRPr kumimoji="0" lang="pt-PT" sz="1050" b="0" i="0" u="none" strike="noStrike" kern="0" cap="none" spc="0" normalizeH="0" baseline="0" noProof="0" dirty="0">
              <a:ln>
                <a:noFill/>
              </a:ln>
              <a:solidFill>
                <a:srgbClr val="000000"/>
              </a:solidFill>
              <a:effectLst/>
              <a:uLnTx/>
              <a:uFillTx/>
              <a:latin typeface="Arial"/>
              <a:ea typeface="+mn-ea"/>
              <a:cs typeface="+mn-cs"/>
            </a:endParaRPr>
          </a:p>
        </p:txBody>
      </p:sp>
      <p:sp>
        <p:nvSpPr>
          <p:cNvPr id="85" name="Rectangle 84">
            <a:extLst>
              <a:ext uri="{FF2B5EF4-FFF2-40B4-BE49-F238E27FC236}">
                <a16:creationId xmlns:a16="http://schemas.microsoft.com/office/drawing/2014/main" id="{96F68B20-8460-5D11-73B7-5E4AFBCFCDE2}"/>
              </a:ext>
            </a:extLst>
          </p:cNvPr>
          <p:cNvSpPr/>
          <p:nvPr/>
        </p:nvSpPr>
        <p:spPr>
          <a:xfrm>
            <a:off x="436563" y="4059411"/>
            <a:ext cx="1517650" cy="235638"/>
          </a:xfrm>
          <a:prstGeom prst="rect">
            <a:avLst/>
          </a:prstGeom>
          <a:solidFill>
            <a:srgbClr val="FFFFFF"/>
          </a:solidFill>
          <a:ln w="25400" cap="flat" cmpd="sng" algn="ctr">
            <a:solidFill>
              <a:srgbClr val="FFFF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050" b="0" i="0" u="none" strike="noStrike" kern="0" cap="none" spc="0" normalizeH="0" baseline="0" noProof="0" dirty="0" err="1">
                <a:ln>
                  <a:noFill/>
                </a:ln>
                <a:solidFill>
                  <a:srgbClr val="000000"/>
                </a:solidFill>
                <a:effectLst/>
                <a:uLnTx/>
                <a:uFillTx/>
                <a:latin typeface="Arial"/>
                <a:ea typeface="+mn-ea"/>
                <a:cs typeface="+mn-cs"/>
              </a:rPr>
              <a:t>Goal</a:t>
            </a:r>
            <a:r>
              <a:rPr kumimoji="0" lang="pt-PT" sz="1050" b="0" i="0" u="none" strike="noStrike" kern="0" cap="none" spc="0" normalizeH="0" baseline="0" noProof="0" dirty="0">
                <a:ln>
                  <a:noFill/>
                </a:ln>
                <a:solidFill>
                  <a:srgbClr val="000000"/>
                </a:solidFill>
                <a:effectLst/>
                <a:uLnTx/>
                <a:uFillTx/>
                <a:latin typeface="Arial"/>
                <a:ea typeface="+mn-ea"/>
                <a:cs typeface="+mn-cs"/>
              </a:rPr>
              <a:t> for 2025</a:t>
            </a:r>
          </a:p>
        </p:txBody>
      </p:sp>
      <p:graphicFrame>
        <p:nvGraphicFramePr>
          <p:cNvPr id="74" name="Chart 18">
            <a:extLst>
              <a:ext uri="{FF2B5EF4-FFF2-40B4-BE49-F238E27FC236}">
                <a16:creationId xmlns:a16="http://schemas.microsoft.com/office/drawing/2014/main" id="{49048A9E-E047-C2B3-A354-B94A0F1BCC53}"/>
              </a:ext>
            </a:extLst>
          </p:cNvPr>
          <p:cNvGraphicFramePr/>
          <p:nvPr>
            <p:custDataLst>
              <p:tags r:id="rId6"/>
            </p:custDataLst>
            <p:extLst>
              <p:ext uri="{D42A27DB-BD31-4B8C-83A1-F6EECF244321}">
                <p14:modId xmlns:p14="http://schemas.microsoft.com/office/powerpoint/2010/main" val="3611144288"/>
              </p:ext>
            </p:extLst>
          </p:nvPr>
        </p:nvGraphicFramePr>
        <p:xfrm>
          <a:off x="2608263" y="2106092"/>
          <a:ext cx="7330779" cy="2587771"/>
        </p:xfrm>
        <a:graphic>
          <a:graphicData uri="http://schemas.openxmlformats.org/drawingml/2006/chart">
            <c:chart xmlns:c="http://schemas.openxmlformats.org/drawingml/2006/chart" xmlns:r="http://schemas.openxmlformats.org/officeDocument/2006/relationships" r:id="rId30"/>
          </a:graphicData>
        </a:graphic>
      </p:graphicFrame>
      <p:sp>
        <p:nvSpPr>
          <p:cNvPr id="86" name="Rectangle 20">
            <a:extLst>
              <a:ext uri="{FF2B5EF4-FFF2-40B4-BE49-F238E27FC236}">
                <a16:creationId xmlns:a16="http://schemas.microsoft.com/office/drawing/2014/main" id="{D6F94790-0F7D-C612-4A98-127C89C86134}"/>
              </a:ext>
            </a:extLst>
          </p:cNvPr>
          <p:cNvSpPr/>
          <p:nvPr>
            <p:custDataLst>
              <p:tags r:id="rId7"/>
            </p:custDataLst>
          </p:nvPr>
        </p:nvSpPr>
        <p:spPr bwMode="gray">
          <a:xfrm>
            <a:off x="3282802" y="3042995"/>
            <a:ext cx="244475" cy="1365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vert="horz" wrap="none" lIns="17463" tIns="0" rIns="17463" bIns="0" numCol="1" spcCol="0" rtlCol="0" anchor="b" anchorCtr="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fld id="{18B11F8B-80EF-4493-AC0E-707694836B9C}" type="datetime'4''''''''''''''''''''''''''''''3''''''''''0'''''''">
              <a:rPr kumimoji="0" lang="pt-PT" altLang="en-US" sz="1200" i="0" u="none" strike="noStrike" kern="0" cap="none" spc="0" normalizeH="0" baseline="0" noProof="0" smtClean="0">
                <a:ln>
                  <a:noFill/>
                </a:ln>
                <a:solidFill>
                  <a:srgbClr val="000000"/>
                </a:solidFill>
                <a:effectLst/>
                <a:uLnTx/>
                <a:uFillTx/>
                <a:ea typeface="+mn-ea"/>
                <a:cs typeface="+mn-cs"/>
                <a:sym typeface="+mn-lt"/>
              </a:rPr>
              <a:pPr marL="0" marR="0" lvl="0" indent="0" algn="ctr" defTabSz="914400" eaLnBrk="1" fontAlgn="auto" latinLnBrk="0" hangingPunct="1">
                <a:lnSpc>
                  <a:spcPct val="90000"/>
                </a:lnSpc>
                <a:spcBef>
                  <a:spcPts val="0"/>
                </a:spcBef>
                <a:spcAft>
                  <a:spcPts val="0"/>
                </a:spcAft>
                <a:buClrTx/>
                <a:buSzTx/>
                <a:buFontTx/>
                <a:buNone/>
                <a:tabLst/>
                <a:defRPr/>
              </a:pPr>
              <a:t>430</a:t>
            </a:fld>
            <a:endParaRPr kumimoji="0" lang="pt-PT" sz="1200" i="0" u="none" strike="noStrike" kern="0" cap="none" spc="0" normalizeH="0" baseline="0" noProof="0" dirty="0">
              <a:ln>
                <a:noFill/>
              </a:ln>
              <a:solidFill>
                <a:srgbClr val="000000"/>
              </a:solidFill>
              <a:effectLst/>
              <a:uLnTx/>
              <a:uFillTx/>
              <a:ea typeface="+mn-ea"/>
              <a:cs typeface="+mn-cs"/>
              <a:sym typeface="+mn-lt"/>
            </a:endParaRPr>
          </a:p>
        </p:txBody>
      </p:sp>
      <p:sp>
        <p:nvSpPr>
          <p:cNvPr id="87" name="Rectangle 21">
            <a:extLst>
              <a:ext uri="{FF2B5EF4-FFF2-40B4-BE49-F238E27FC236}">
                <a16:creationId xmlns:a16="http://schemas.microsoft.com/office/drawing/2014/main" id="{2D33A45C-4D5D-74BD-AB81-6A1F807526BA}"/>
              </a:ext>
            </a:extLst>
          </p:cNvPr>
          <p:cNvSpPr/>
          <p:nvPr>
            <p:custDataLst>
              <p:tags r:id="rId8"/>
            </p:custDataLst>
          </p:nvPr>
        </p:nvSpPr>
        <p:spPr bwMode="gray">
          <a:xfrm>
            <a:off x="3888326" y="2950778"/>
            <a:ext cx="244475" cy="1365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vert="horz" wrap="none" lIns="17463" tIns="0" rIns="17463" bIns="0" numCol="1" spcCol="0" rtlCol="0" anchor="b" anchorCtr="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fld id="{AA7C9FDC-24FA-4416-B73B-19DB531547D6}" type="datetime'4''7''''''''''''''''''''''1'''''''''''''''''">
              <a:rPr kumimoji="0" lang="pt-PT" altLang="en-US" sz="1200" i="0" u="none" strike="noStrike" kern="0" cap="none" spc="0" normalizeH="0" baseline="0" noProof="0" smtClean="0">
                <a:ln>
                  <a:noFill/>
                </a:ln>
                <a:solidFill>
                  <a:srgbClr val="000000"/>
                </a:solidFill>
                <a:effectLst/>
                <a:uLnTx/>
                <a:uFillTx/>
                <a:ea typeface="+mn-ea"/>
                <a:cs typeface="+mn-cs"/>
                <a:sym typeface="+mn-lt"/>
              </a:rPr>
              <a:pPr marL="0" marR="0" lvl="0" indent="0" algn="ctr" defTabSz="914400" eaLnBrk="1" fontAlgn="auto" latinLnBrk="0" hangingPunct="1">
                <a:lnSpc>
                  <a:spcPct val="90000"/>
                </a:lnSpc>
                <a:spcBef>
                  <a:spcPts val="0"/>
                </a:spcBef>
                <a:spcAft>
                  <a:spcPts val="0"/>
                </a:spcAft>
                <a:buClrTx/>
                <a:buSzTx/>
                <a:buFontTx/>
                <a:buNone/>
                <a:tabLst/>
                <a:defRPr/>
              </a:pPr>
              <a:t>471</a:t>
            </a:fld>
            <a:endParaRPr kumimoji="0" lang="pt-PT" sz="1200" i="0" u="none" strike="noStrike" kern="0" cap="none" spc="0" normalizeH="0" baseline="0" noProof="0" dirty="0">
              <a:ln>
                <a:noFill/>
              </a:ln>
              <a:solidFill>
                <a:srgbClr val="000000"/>
              </a:solidFill>
              <a:effectLst/>
              <a:uLnTx/>
              <a:uFillTx/>
              <a:ea typeface="+mn-ea"/>
              <a:cs typeface="+mn-cs"/>
              <a:sym typeface="+mn-lt"/>
            </a:endParaRPr>
          </a:p>
        </p:txBody>
      </p:sp>
      <p:sp>
        <p:nvSpPr>
          <p:cNvPr id="88" name="Rectangle 22">
            <a:extLst>
              <a:ext uri="{FF2B5EF4-FFF2-40B4-BE49-F238E27FC236}">
                <a16:creationId xmlns:a16="http://schemas.microsoft.com/office/drawing/2014/main" id="{DADABEE6-2770-D917-E63E-AD7575EE31B2}"/>
              </a:ext>
            </a:extLst>
          </p:cNvPr>
          <p:cNvSpPr/>
          <p:nvPr>
            <p:custDataLst>
              <p:tags r:id="rId9"/>
            </p:custDataLst>
          </p:nvPr>
        </p:nvSpPr>
        <p:spPr bwMode="gray">
          <a:xfrm>
            <a:off x="4457701" y="2863954"/>
            <a:ext cx="244475" cy="1365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vert="horz" wrap="none" lIns="17463" tIns="0" rIns="17463" bIns="0" numCol="1" spcCol="0" rtlCol="0" anchor="b" anchorCtr="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fld id="{1E652FF1-AC9F-4665-938A-6E84C38CD82D}" type="datetime'''''''''''''''''5''''''''''''''1''''''''''''''''7'''''">
              <a:rPr kumimoji="0" lang="pt-PT" altLang="en-US" sz="1200" i="0" u="none" strike="noStrike" kern="0" cap="none" spc="0" normalizeH="0" baseline="0" noProof="0" smtClean="0">
                <a:ln>
                  <a:noFill/>
                </a:ln>
                <a:solidFill>
                  <a:srgbClr val="000000"/>
                </a:solidFill>
                <a:effectLst/>
                <a:uLnTx/>
                <a:uFillTx/>
                <a:ea typeface="+mn-ea"/>
                <a:cs typeface="+mn-cs"/>
              </a:rPr>
              <a:pPr marL="0" marR="0" lvl="0" indent="0" algn="ctr" defTabSz="914400" eaLnBrk="1" fontAlgn="auto" latinLnBrk="0" hangingPunct="1">
                <a:lnSpc>
                  <a:spcPct val="90000"/>
                </a:lnSpc>
                <a:spcBef>
                  <a:spcPts val="0"/>
                </a:spcBef>
                <a:spcAft>
                  <a:spcPts val="0"/>
                </a:spcAft>
                <a:buClrTx/>
                <a:buSzTx/>
                <a:buFontTx/>
                <a:buNone/>
                <a:tabLst/>
                <a:defRPr/>
              </a:pPr>
              <a:t>517</a:t>
            </a:fld>
            <a:endParaRPr kumimoji="0" lang="pt-PT" sz="1200" i="0" u="none" strike="noStrike" kern="0" cap="none" spc="0" normalizeH="0" baseline="0" noProof="0" dirty="0">
              <a:ln>
                <a:noFill/>
              </a:ln>
              <a:solidFill>
                <a:srgbClr val="000000"/>
              </a:solidFill>
              <a:effectLst/>
              <a:uLnTx/>
              <a:uFillTx/>
              <a:ea typeface="+mn-ea"/>
              <a:cs typeface="+mn-cs"/>
              <a:sym typeface="+mn-lt"/>
            </a:endParaRPr>
          </a:p>
        </p:txBody>
      </p:sp>
      <p:sp>
        <p:nvSpPr>
          <p:cNvPr id="89" name="Rectangle 23">
            <a:extLst>
              <a:ext uri="{FF2B5EF4-FFF2-40B4-BE49-F238E27FC236}">
                <a16:creationId xmlns:a16="http://schemas.microsoft.com/office/drawing/2014/main" id="{844DE13C-A5D1-1C42-4214-FBD1298FA38E}"/>
              </a:ext>
            </a:extLst>
          </p:cNvPr>
          <p:cNvSpPr/>
          <p:nvPr>
            <p:custDataLst>
              <p:tags r:id="rId10"/>
            </p:custDataLst>
          </p:nvPr>
        </p:nvSpPr>
        <p:spPr bwMode="gray">
          <a:xfrm>
            <a:off x="5040312" y="2840492"/>
            <a:ext cx="244475" cy="1365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vert="horz" wrap="none" lIns="17463" tIns="0" rIns="17463" bIns="0" numCol="1" spcCol="0" rtlCol="0" anchor="b" anchorCtr="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fld id="{8E829B15-7ACB-4726-9EB8-E2AFC8DD7BA8}" type="datetime'''''''''''''''''''''''''''''''5''''2''''8'''">
              <a:rPr kumimoji="0" lang="pt-PT" altLang="en-US" sz="1200" i="0" u="none" strike="noStrike" kern="0" cap="none" spc="0" normalizeH="0" baseline="0" noProof="0" smtClean="0">
                <a:ln>
                  <a:noFill/>
                </a:ln>
                <a:solidFill>
                  <a:srgbClr val="000000"/>
                </a:solidFill>
                <a:effectLst/>
                <a:uLnTx/>
                <a:uFillTx/>
                <a:ea typeface="+mn-ea"/>
                <a:cs typeface="+mn-cs"/>
              </a:rPr>
              <a:pPr marL="0" marR="0" lvl="0" indent="0" algn="ctr" defTabSz="914400" eaLnBrk="1" fontAlgn="auto" latinLnBrk="0" hangingPunct="1">
                <a:lnSpc>
                  <a:spcPct val="90000"/>
                </a:lnSpc>
                <a:spcBef>
                  <a:spcPts val="0"/>
                </a:spcBef>
                <a:spcAft>
                  <a:spcPts val="0"/>
                </a:spcAft>
                <a:buClrTx/>
                <a:buSzTx/>
                <a:buFontTx/>
                <a:buNone/>
                <a:tabLst/>
                <a:defRPr/>
              </a:pPr>
              <a:t>528</a:t>
            </a:fld>
            <a:endParaRPr kumimoji="0" lang="pt-PT" sz="1200" i="0" u="none" strike="noStrike" kern="0" cap="none" spc="0" normalizeH="0" baseline="0" noProof="0" dirty="0">
              <a:ln>
                <a:noFill/>
              </a:ln>
              <a:solidFill>
                <a:srgbClr val="000000"/>
              </a:solidFill>
              <a:effectLst/>
              <a:uLnTx/>
              <a:uFillTx/>
              <a:ea typeface="+mn-ea"/>
              <a:cs typeface="+mn-cs"/>
              <a:sym typeface="+mn-lt"/>
            </a:endParaRPr>
          </a:p>
        </p:txBody>
      </p:sp>
      <p:sp>
        <p:nvSpPr>
          <p:cNvPr id="90" name="Rectangle 24">
            <a:extLst>
              <a:ext uri="{FF2B5EF4-FFF2-40B4-BE49-F238E27FC236}">
                <a16:creationId xmlns:a16="http://schemas.microsoft.com/office/drawing/2014/main" id="{B038AB36-F0EF-173B-3EE9-ED9697734FAD}"/>
              </a:ext>
            </a:extLst>
          </p:cNvPr>
          <p:cNvSpPr/>
          <p:nvPr>
            <p:custDataLst>
              <p:tags r:id="rId11"/>
            </p:custDataLst>
          </p:nvPr>
        </p:nvSpPr>
        <p:spPr bwMode="gray">
          <a:xfrm>
            <a:off x="6228444" y="2475886"/>
            <a:ext cx="244475" cy="1365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vert="horz" wrap="none" lIns="17463" tIns="0" rIns="17463" bIns="0" numCol="1" spcCol="0" rtlCol="0" anchor="b" anchorCtr="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fld id="{8D9D7853-2BBE-452A-9702-C82F28243D20}" type="datetime'''''''''''''''''''''''''''''''''''''639'''''''''">
              <a:rPr kumimoji="0" lang="pt-PT" altLang="en-US" sz="1200" i="0" u="none" strike="noStrike" kern="0" cap="none" spc="0" normalizeH="0" baseline="0" noProof="0" smtClean="0">
                <a:ln>
                  <a:noFill/>
                </a:ln>
                <a:solidFill>
                  <a:srgbClr val="000000"/>
                </a:solidFill>
                <a:effectLst/>
                <a:uLnTx/>
                <a:uFillTx/>
                <a:ea typeface="+mn-ea"/>
                <a:cs typeface="+mn-cs"/>
              </a:rPr>
              <a:pPr marL="0" marR="0" lvl="0" indent="0" algn="ctr" defTabSz="914400" eaLnBrk="1" fontAlgn="auto" latinLnBrk="0" hangingPunct="1">
                <a:lnSpc>
                  <a:spcPct val="90000"/>
                </a:lnSpc>
                <a:spcBef>
                  <a:spcPts val="0"/>
                </a:spcBef>
                <a:spcAft>
                  <a:spcPts val="0"/>
                </a:spcAft>
                <a:buClrTx/>
                <a:buSzTx/>
                <a:buFontTx/>
                <a:buNone/>
                <a:tabLst/>
                <a:defRPr/>
              </a:pPr>
              <a:t>639</a:t>
            </a:fld>
            <a:endParaRPr kumimoji="0" lang="pt-PT" sz="1200" i="0" u="none" strike="noStrike" kern="0" cap="none" spc="0" normalizeH="0" baseline="0" noProof="0" dirty="0">
              <a:ln>
                <a:noFill/>
              </a:ln>
              <a:solidFill>
                <a:srgbClr val="000000"/>
              </a:solidFill>
              <a:effectLst/>
              <a:uLnTx/>
              <a:uFillTx/>
              <a:ea typeface="+mn-ea"/>
              <a:cs typeface="+mn-cs"/>
              <a:sym typeface="+mn-lt"/>
            </a:endParaRPr>
          </a:p>
        </p:txBody>
      </p:sp>
      <p:sp>
        <p:nvSpPr>
          <p:cNvPr id="91" name="Rectangle 25">
            <a:extLst>
              <a:ext uri="{FF2B5EF4-FFF2-40B4-BE49-F238E27FC236}">
                <a16:creationId xmlns:a16="http://schemas.microsoft.com/office/drawing/2014/main" id="{3098582C-26A8-3544-7985-20F83C625C2C}"/>
              </a:ext>
            </a:extLst>
          </p:cNvPr>
          <p:cNvSpPr/>
          <p:nvPr>
            <p:custDataLst>
              <p:tags r:id="rId12"/>
            </p:custDataLst>
          </p:nvPr>
        </p:nvSpPr>
        <p:spPr bwMode="gray">
          <a:xfrm>
            <a:off x="6804508" y="2453450"/>
            <a:ext cx="244475" cy="1365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vert="horz" wrap="none" lIns="17463" tIns="0" rIns="17463" bIns="0" numCol="1" spcCol="0" rtlCol="0" anchor="b" anchorCtr="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fld id="{F45895B5-44A8-4B14-ACCF-22F7EEF021C5}" type="datetime'''''''''''''''''6''''''''''''''''''''''''''''''''52'''''''''''">
              <a:rPr kumimoji="0" lang="pt-PT" altLang="en-US" sz="1200" i="0" u="none" strike="noStrike" kern="0" cap="none" spc="0" normalizeH="0" baseline="0" noProof="0" smtClean="0">
                <a:ln>
                  <a:noFill/>
                </a:ln>
                <a:solidFill>
                  <a:srgbClr val="000000"/>
                </a:solidFill>
                <a:effectLst/>
                <a:uLnTx/>
                <a:uFillTx/>
                <a:ea typeface="+mn-ea"/>
                <a:cs typeface="+mn-cs"/>
              </a:rPr>
              <a:pPr marL="0" marR="0" lvl="0" indent="0" algn="ctr" defTabSz="914400" eaLnBrk="1" fontAlgn="auto" latinLnBrk="0" hangingPunct="1">
                <a:lnSpc>
                  <a:spcPct val="90000"/>
                </a:lnSpc>
                <a:spcBef>
                  <a:spcPts val="0"/>
                </a:spcBef>
                <a:spcAft>
                  <a:spcPts val="0"/>
                </a:spcAft>
                <a:buClrTx/>
                <a:buSzTx/>
                <a:buFontTx/>
                <a:buNone/>
                <a:tabLst/>
                <a:defRPr/>
              </a:pPr>
              <a:t>652</a:t>
            </a:fld>
            <a:endParaRPr kumimoji="0" lang="pt-PT" sz="1200" i="0" u="none" strike="noStrike" kern="0" cap="none" spc="0" normalizeH="0" baseline="0" noProof="0" dirty="0">
              <a:ln>
                <a:noFill/>
              </a:ln>
              <a:solidFill>
                <a:srgbClr val="000000"/>
              </a:solidFill>
              <a:effectLst/>
              <a:uLnTx/>
              <a:uFillTx/>
              <a:ea typeface="+mn-ea"/>
              <a:cs typeface="+mn-cs"/>
              <a:sym typeface="+mn-lt"/>
            </a:endParaRPr>
          </a:p>
        </p:txBody>
      </p:sp>
      <p:sp>
        <p:nvSpPr>
          <p:cNvPr id="92" name="Rectangle 26">
            <a:extLst>
              <a:ext uri="{FF2B5EF4-FFF2-40B4-BE49-F238E27FC236}">
                <a16:creationId xmlns:a16="http://schemas.microsoft.com/office/drawing/2014/main" id="{126086EB-418A-CC60-441A-72035F2792DE}"/>
              </a:ext>
            </a:extLst>
          </p:cNvPr>
          <p:cNvSpPr/>
          <p:nvPr>
            <p:custDataLst>
              <p:tags r:id="rId13"/>
            </p:custDataLst>
          </p:nvPr>
        </p:nvSpPr>
        <p:spPr bwMode="gray">
          <a:xfrm>
            <a:off x="5625283" y="2524618"/>
            <a:ext cx="244475" cy="1365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vert="horz" wrap="none" lIns="17463" tIns="0" rIns="17463" bIns="0" numCol="1" spcCol="0" rtlCol="0" anchor="b" anchorCtr="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fld id="{F387EDA3-3611-41ED-92D1-4AC588C220EB}" type="datetime'''''''''''''''6''''''''''1''''''''''''''''5'''''''''''''">
              <a:rPr kumimoji="0" lang="pt-PT" altLang="en-US" sz="1200" i="0" u="none" strike="noStrike" kern="0" cap="none" spc="0" normalizeH="0" baseline="0" noProof="0" smtClean="0">
                <a:ln>
                  <a:noFill/>
                </a:ln>
                <a:solidFill>
                  <a:srgbClr val="000000"/>
                </a:solidFill>
                <a:effectLst/>
                <a:uLnTx/>
                <a:uFillTx/>
                <a:ea typeface="+mn-ea"/>
                <a:cs typeface="+mn-cs"/>
              </a:rPr>
              <a:pPr marL="0" marR="0" lvl="0" indent="0" algn="ctr" defTabSz="914400" eaLnBrk="1" fontAlgn="auto" latinLnBrk="0" hangingPunct="1">
                <a:lnSpc>
                  <a:spcPct val="90000"/>
                </a:lnSpc>
                <a:spcBef>
                  <a:spcPts val="0"/>
                </a:spcBef>
                <a:spcAft>
                  <a:spcPts val="0"/>
                </a:spcAft>
                <a:buClrTx/>
                <a:buSzTx/>
                <a:buFontTx/>
                <a:buNone/>
                <a:tabLst/>
                <a:defRPr/>
              </a:pPr>
              <a:t>615</a:t>
            </a:fld>
            <a:endParaRPr kumimoji="0" lang="pt-PT" sz="1200" i="0" u="none" strike="noStrike" kern="0" cap="none" spc="0" normalizeH="0" baseline="0" noProof="0" dirty="0">
              <a:ln>
                <a:noFill/>
              </a:ln>
              <a:solidFill>
                <a:srgbClr val="000000"/>
              </a:solidFill>
              <a:effectLst/>
              <a:uLnTx/>
              <a:uFillTx/>
              <a:ea typeface="+mn-ea"/>
              <a:cs typeface="+mn-cs"/>
              <a:sym typeface="+mn-lt"/>
            </a:endParaRPr>
          </a:p>
        </p:txBody>
      </p:sp>
      <p:sp>
        <p:nvSpPr>
          <p:cNvPr id="93" name="Rectangle 27">
            <a:extLst>
              <a:ext uri="{FF2B5EF4-FFF2-40B4-BE49-F238E27FC236}">
                <a16:creationId xmlns:a16="http://schemas.microsoft.com/office/drawing/2014/main" id="{560A1B70-84E1-7918-5A37-4AB01C71426C}"/>
              </a:ext>
            </a:extLst>
          </p:cNvPr>
          <p:cNvSpPr/>
          <p:nvPr>
            <p:custDataLst>
              <p:tags r:id="rId14"/>
            </p:custDataLst>
          </p:nvPr>
        </p:nvSpPr>
        <p:spPr bwMode="gray">
          <a:xfrm>
            <a:off x="7380572" y="2505846"/>
            <a:ext cx="244475" cy="1365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vert="horz" wrap="none" lIns="17463" tIns="0" rIns="17463" bIns="0" numCol="1" spcCol="0" rtlCol="0" anchor="b" anchorCtr="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lang="pt-PT" sz="1200" kern="0" dirty="0">
                <a:solidFill>
                  <a:srgbClr val="000000"/>
                </a:solidFill>
                <a:ea typeface="+mn-ea"/>
                <a:sym typeface="+mn-lt"/>
              </a:rPr>
              <a:t>631</a:t>
            </a:r>
            <a:endParaRPr kumimoji="0" lang="pt-PT" sz="1200" i="0" u="none" strike="noStrike" kern="0" cap="none" spc="0" normalizeH="0" baseline="0" noProof="0" dirty="0">
              <a:ln>
                <a:noFill/>
              </a:ln>
              <a:solidFill>
                <a:srgbClr val="000000"/>
              </a:solidFill>
              <a:effectLst/>
              <a:uLnTx/>
              <a:uFillTx/>
              <a:ea typeface="+mn-ea"/>
              <a:sym typeface="+mn-lt"/>
            </a:endParaRPr>
          </a:p>
        </p:txBody>
      </p:sp>
      <p:sp>
        <p:nvSpPr>
          <p:cNvPr id="94" name="Rectangle 27">
            <a:extLst>
              <a:ext uri="{FF2B5EF4-FFF2-40B4-BE49-F238E27FC236}">
                <a16:creationId xmlns:a16="http://schemas.microsoft.com/office/drawing/2014/main" id="{C7CE33B8-5DC4-B293-1474-E2B38463E7F9}"/>
              </a:ext>
            </a:extLst>
          </p:cNvPr>
          <p:cNvSpPr/>
          <p:nvPr>
            <p:custDataLst>
              <p:tags r:id="rId15"/>
            </p:custDataLst>
          </p:nvPr>
        </p:nvSpPr>
        <p:spPr bwMode="gray">
          <a:xfrm>
            <a:off x="8000193" y="2554734"/>
            <a:ext cx="244475" cy="1365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vert="horz" wrap="none" lIns="17463" tIns="0" rIns="17463" bIns="0" numCol="1" spcCol="0" rtlCol="0" anchor="b" anchorCtr="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lang="pt-PT" sz="1200" kern="0" dirty="0">
                <a:solidFill>
                  <a:srgbClr val="000000"/>
                </a:solidFill>
                <a:ea typeface="+mn-ea"/>
                <a:sym typeface="+mn-lt"/>
              </a:rPr>
              <a:t>619</a:t>
            </a:r>
            <a:endParaRPr kumimoji="0" lang="pt-PT" sz="1200" i="0" u="none" strike="noStrike" kern="0" cap="none" spc="0" normalizeH="0" baseline="0" noProof="0" dirty="0">
              <a:ln>
                <a:noFill/>
              </a:ln>
              <a:solidFill>
                <a:srgbClr val="000000"/>
              </a:solidFill>
              <a:effectLst/>
              <a:uLnTx/>
              <a:uFillTx/>
              <a:ea typeface="+mn-ea"/>
              <a:sym typeface="+mn-lt"/>
            </a:endParaRPr>
          </a:p>
        </p:txBody>
      </p:sp>
      <p:sp>
        <p:nvSpPr>
          <p:cNvPr id="95" name="Right Brace 160">
            <a:extLst>
              <a:ext uri="{FF2B5EF4-FFF2-40B4-BE49-F238E27FC236}">
                <a16:creationId xmlns:a16="http://schemas.microsoft.com/office/drawing/2014/main" id="{E56E3331-F48B-F0DA-225A-A198EDB278D4}"/>
              </a:ext>
            </a:extLst>
          </p:cNvPr>
          <p:cNvSpPr/>
          <p:nvPr/>
        </p:nvSpPr>
        <p:spPr>
          <a:xfrm rot="5400000">
            <a:off x="6282336" y="3955273"/>
            <a:ext cx="216000" cy="1764000"/>
          </a:xfrm>
          <a:prstGeom prst="rightBrace">
            <a:avLst/>
          </a:prstGeom>
          <a:noFill/>
          <a:ln w="9525" cap="flat" cmpd="sng" algn="ctr">
            <a:solidFill>
              <a:srgbClr val="2D2D8A">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000000"/>
              </a:solidFill>
              <a:effectLst/>
              <a:uLnTx/>
              <a:uFillTx/>
              <a:latin typeface="Arial"/>
              <a:ea typeface="+mn-ea"/>
              <a:cs typeface="+mn-cs"/>
            </a:endParaRPr>
          </a:p>
        </p:txBody>
      </p:sp>
      <p:sp>
        <p:nvSpPr>
          <p:cNvPr id="96" name="TextBox 161">
            <a:extLst>
              <a:ext uri="{FF2B5EF4-FFF2-40B4-BE49-F238E27FC236}">
                <a16:creationId xmlns:a16="http://schemas.microsoft.com/office/drawing/2014/main" id="{4DBCF408-C327-891F-557D-141C450F1154}"/>
              </a:ext>
            </a:extLst>
          </p:cNvPr>
          <p:cNvSpPr txBox="1"/>
          <p:nvPr/>
        </p:nvSpPr>
        <p:spPr>
          <a:xfrm>
            <a:off x="5623792" y="4908419"/>
            <a:ext cx="1447800"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0000"/>
                </a:solidFill>
                <a:effectLst/>
                <a:uLnTx/>
                <a:uFillTx/>
              </a:rPr>
              <a:t>BNP </a:t>
            </a:r>
            <a:r>
              <a:rPr lang="pt-PT" sz="1200" kern="0" dirty="0" err="1">
                <a:solidFill>
                  <a:srgbClr val="000000"/>
                </a:solidFill>
              </a:rPr>
              <a:t>decomission</a:t>
            </a:r>
            <a:endParaRPr kumimoji="0" lang="pt-PT" sz="1800" b="0" i="0" u="none" strike="noStrike" kern="0" cap="none" spc="0" normalizeH="0" baseline="0" noProof="0" dirty="0">
              <a:ln>
                <a:noFill/>
              </a:ln>
              <a:solidFill>
                <a:srgbClr val="000000"/>
              </a:solidFill>
              <a:effectLst/>
              <a:uLnTx/>
              <a:uFillTx/>
            </a:endParaRPr>
          </a:p>
        </p:txBody>
      </p:sp>
      <p:sp>
        <p:nvSpPr>
          <p:cNvPr id="97" name="Right Brace 3">
            <a:extLst>
              <a:ext uri="{FF2B5EF4-FFF2-40B4-BE49-F238E27FC236}">
                <a16:creationId xmlns:a16="http://schemas.microsoft.com/office/drawing/2014/main" id="{7B80130C-CE41-8404-FF68-C3A9DB542611}"/>
              </a:ext>
            </a:extLst>
          </p:cNvPr>
          <p:cNvSpPr/>
          <p:nvPr/>
        </p:nvSpPr>
        <p:spPr>
          <a:xfrm rot="5400000">
            <a:off x="7745768" y="4296161"/>
            <a:ext cx="220663" cy="1080000"/>
          </a:xfrm>
          <a:prstGeom prst="rightBrace">
            <a:avLst/>
          </a:prstGeom>
          <a:noFill/>
          <a:ln w="9525" cap="flat" cmpd="sng" algn="ctr">
            <a:solidFill>
              <a:srgbClr val="2D2D8A">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000000"/>
              </a:solidFill>
              <a:effectLst/>
              <a:uLnTx/>
              <a:uFillTx/>
              <a:latin typeface="Arial"/>
              <a:ea typeface="+mn-ea"/>
              <a:cs typeface="+mn-cs"/>
            </a:endParaRPr>
          </a:p>
        </p:txBody>
      </p:sp>
      <p:sp>
        <p:nvSpPr>
          <p:cNvPr id="98" name="TextBox 4">
            <a:extLst>
              <a:ext uri="{FF2B5EF4-FFF2-40B4-BE49-F238E27FC236}">
                <a16:creationId xmlns:a16="http://schemas.microsoft.com/office/drawing/2014/main" id="{7EE0FF1F-B6D9-B399-20A4-40675CA1D498}"/>
              </a:ext>
            </a:extLst>
          </p:cNvPr>
          <p:cNvSpPr txBox="1"/>
          <p:nvPr/>
        </p:nvSpPr>
        <p:spPr>
          <a:xfrm>
            <a:off x="7279976" y="4905661"/>
            <a:ext cx="1447800"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pt-PT" sz="1200" kern="0" dirty="0">
                <a:solidFill>
                  <a:srgbClr val="000000"/>
                </a:solidFill>
              </a:rPr>
              <a:t>JV </a:t>
            </a:r>
            <a:r>
              <a:rPr lang="pt-PT" sz="1200" kern="0" dirty="0" err="1">
                <a:solidFill>
                  <a:srgbClr val="000000"/>
                </a:solidFill>
              </a:rPr>
              <a:t>with</a:t>
            </a:r>
            <a:r>
              <a:rPr lang="pt-PT" sz="1200" kern="0" dirty="0">
                <a:solidFill>
                  <a:srgbClr val="000000"/>
                </a:solidFill>
              </a:rPr>
              <a:t> </a:t>
            </a:r>
            <a:r>
              <a:rPr lang="pt-PT" sz="1200" kern="0" dirty="0" err="1">
                <a:solidFill>
                  <a:srgbClr val="000000"/>
                </a:solidFill>
              </a:rPr>
              <a:t>Bankinter</a:t>
            </a:r>
            <a:endParaRPr kumimoji="0" lang="pt-PT" sz="1800" b="0" i="0" u="none" strike="noStrike" kern="0" cap="none" spc="0" normalizeH="0" baseline="0" noProof="0" dirty="0">
              <a:ln>
                <a:noFill/>
              </a:ln>
              <a:solidFill>
                <a:srgbClr val="000000"/>
              </a:solidFill>
              <a:effectLst/>
              <a:uLnTx/>
              <a:uFillTx/>
            </a:endParaRPr>
          </a:p>
        </p:txBody>
      </p:sp>
      <p:sp>
        <p:nvSpPr>
          <p:cNvPr id="100" name="Rectangle 68">
            <a:extLst>
              <a:ext uri="{FF2B5EF4-FFF2-40B4-BE49-F238E27FC236}">
                <a16:creationId xmlns:a16="http://schemas.microsoft.com/office/drawing/2014/main" id="{53BFC2A4-9170-5AA2-E9FC-63691FDCB132}"/>
              </a:ext>
            </a:extLst>
          </p:cNvPr>
          <p:cNvSpPr/>
          <p:nvPr/>
        </p:nvSpPr>
        <p:spPr>
          <a:xfrm>
            <a:off x="431800" y="3535741"/>
            <a:ext cx="1517650" cy="235638"/>
          </a:xfrm>
          <a:prstGeom prst="rect">
            <a:avLst/>
          </a:prstGeom>
          <a:solidFill>
            <a:srgbClr val="FFFFFF"/>
          </a:solidFill>
          <a:ln w="25400" cap="flat" cmpd="sng" algn="ctr">
            <a:solidFill>
              <a:srgbClr val="FFFF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050" b="0" i="0" u="none" strike="noStrike" kern="0" cap="none" spc="0" normalizeH="0" baseline="0" noProof="0" dirty="0" err="1">
                <a:ln>
                  <a:noFill/>
                </a:ln>
                <a:solidFill>
                  <a:srgbClr val="000000"/>
                </a:solidFill>
                <a:effectLst/>
                <a:uLnTx/>
                <a:uFillTx/>
                <a:latin typeface="Arial"/>
                <a:ea typeface="+mn-ea"/>
                <a:cs typeface="+mn-cs"/>
              </a:rPr>
              <a:t>Goal</a:t>
            </a:r>
            <a:r>
              <a:rPr kumimoji="0" lang="pt-PT" sz="1050" b="0" i="0" u="none" strike="noStrike" kern="0" cap="none" spc="0" normalizeH="0" baseline="0" noProof="0" dirty="0">
                <a:ln>
                  <a:noFill/>
                </a:ln>
                <a:solidFill>
                  <a:srgbClr val="000000"/>
                </a:solidFill>
                <a:effectLst/>
                <a:uLnTx/>
                <a:uFillTx/>
                <a:latin typeface="Arial"/>
                <a:ea typeface="+mn-ea"/>
                <a:cs typeface="+mn-cs"/>
              </a:rPr>
              <a:t> for 2023</a:t>
            </a:r>
          </a:p>
        </p:txBody>
      </p:sp>
      <p:cxnSp>
        <p:nvCxnSpPr>
          <p:cNvPr id="101" name="Straight Connector 88">
            <a:extLst>
              <a:ext uri="{FF2B5EF4-FFF2-40B4-BE49-F238E27FC236}">
                <a16:creationId xmlns:a16="http://schemas.microsoft.com/office/drawing/2014/main" id="{31EFD293-79E6-E221-340A-B3DD5E05DD2F}"/>
              </a:ext>
            </a:extLst>
          </p:cNvPr>
          <p:cNvCxnSpPr>
            <a:cxnSpLocks/>
          </p:cNvCxnSpPr>
          <p:nvPr>
            <p:custDataLst>
              <p:tags r:id="rId16"/>
            </p:custDataLst>
          </p:nvPr>
        </p:nvCxnSpPr>
        <p:spPr bwMode="auto">
          <a:xfrm flipH="1">
            <a:off x="2608263" y="4167423"/>
            <a:ext cx="5688632" cy="0"/>
          </a:xfrm>
          <a:prstGeom prst="line">
            <a:avLst/>
          </a:prstGeom>
          <a:noFill/>
          <a:ln w="9525" cap="flat" cmpd="sng" algn="ctr">
            <a:solidFill>
              <a:srgbClr val="000000"/>
            </a:solidFill>
            <a:prstDash val="lgDash"/>
            <a:round/>
            <a:headEnd type="none" w="med" len="med"/>
            <a:tailEnd type="none" w="med" len="med"/>
          </a:ln>
          <a:effectLst/>
        </p:spPr>
      </p:cxnSp>
      <p:sp>
        <p:nvSpPr>
          <p:cNvPr id="102" name="Arrow: Right 21">
            <a:extLst>
              <a:ext uri="{FF2B5EF4-FFF2-40B4-BE49-F238E27FC236}">
                <a16:creationId xmlns:a16="http://schemas.microsoft.com/office/drawing/2014/main" id="{E6D68029-2044-BE19-9423-719CBDEF0A0F}"/>
              </a:ext>
            </a:extLst>
          </p:cNvPr>
          <p:cNvSpPr/>
          <p:nvPr>
            <p:custDataLst>
              <p:tags r:id="rId17"/>
            </p:custDataLst>
          </p:nvPr>
        </p:nvSpPr>
        <p:spPr bwMode="auto">
          <a:xfrm>
            <a:off x="2391444" y="3915395"/>
            <a:ext cx="128588" cy="152400"/>
          </a:xfrm>
          <a:prstGeom prst="rightArrow">
            <a:avLst>
              <a:gd name="adj1" fmla="val 100000"/>
              <a:gd name="adj2" fmla="val 100201"/>
            </a:avLst>
          </a:prstGeom>
          <a:solidFill>
            <a:srgbClr val="000000"/>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FFFFFF"/>
              </a:solidFill>
              <a:effectLst/>
              <a:uLnTx/>
              <a:uFillTx/>
              <a:latin typeface="Arial"/>
              <a:ea typeface="+mn-ea"/>
              <a:cs typeface="+mn-cs"/>
            </a:endParaRPr>
          </a:p>
        </p:txBody>
      </p:sp>
      <p:sp>
        <p:nvSpPr>
          <p:cNvPr id="103" name="Rectangle 43">
            <a:extLst>
              <a:ext uri="{FF2B5EF4-FFF2-40B4-BE49-F238E27FC236}">
                <a16:creationId xmlns:a16="http://schemas.microsoft.com/office/drawing/2014/main" id="{8F02E40A-27D3-EFAE-CD7D-A4BF909DE411}"/>
              </a:ext>
            </a:extLst>
          </p:cNvPr>
          <p:cNvSpPr/>
          <p:nvPr>
            <p:custDataLst>
              <p:tags r:id="rId18"/>
            </p:custDataLst>
          </p:nvPr>
        </p:nvSpPr>
        <p:spPr bwMode="auto">
          <a:xfrm>
            <a:off x="2226344" y="3929682"/>
            <a:ext cx="114300" cy="1222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vert="horz" wrap="none" lIns="0" tIns="0" rIns="0" bIns="0" numCol="1" spcCol="0" rtlCol="0" anchor="ctr" anchorCtr="0">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pt-PT" sz="900" b="1" kern="0" dirty="0">
                <a:solidFill>
                  <a:srgbClr val="000000"/>
                </a:solidFill>
                <a:latin typeface="Arial"/>
                <a:ea typeface="+mn-ea"/>
                <a:sym typeface="+mn-lt"/>
              </a:rPr>
              <a:t>1,0</a:t>
            </a:r>
            <a:r>
              <a:rPr lang="pt-PT" sz="800" b="1" kern="0" dirty="0">
                <a:solidFill>
                  <a:srgbClr val="000000"/>
                </a:solidFill>
                <a:latin typeface="Arial"/>
                <a:ea typeface="+mn-ea"/>
                <a:sym typeface="+mn-lt"/>
              </a:rPr>
              <a:t>%</a:t>
            </a:r>
          </a:p>
        </p:txBody>
      </p:sp>
      <p:cxnSp>
        <p:nvCxnSpPr>
          <p:cNvPr id="104" name="Straight Connector 88">
            <a:extLst>
              <a:ext uri="{FF2B5EF4-FFF2-40B4-BE49-F238E27FC236}">
                <a16:creationId xmlns:a16="http://schemas.microsoft.com/office/drawing/2014/main" id="{8234DAB3-1506-A66F-9E18-DF8DC25652AD}"/>
              </a:ext>
            </a:extLst>
          </p:cNvPr>
          <p:cNvCxnSpPr>
            <a:cxnSpLocks/>
          </p:cNvCxnSpPr>
          <p:nvPr>
            <p:custDataLst>
              <p:tags r:id="rId19"/>
            </p:custDataLst>
          </p:nvPr>
        </p:nvCxnSpPr>
        <p:spPr bwMode="auto">
          <a:xfrm flipH="1">
            <a:off x="2608263" y="3997301"/>
            <a:ext cx="5688632" cy="0"/>
          </a:xfrm>
          <a:prstGeom prst="line">
            <a:avLst/>
          </a:prstGeom>
          <a:noFill/>
          <a:ln w="9525" cap="flat" cmpd="sng" algn="ctr">
            <a:solidFill>
              <a:srgbClr val="000000"/>
            </a:solidFill>
            <a:prstDash val="lgDash"/>
            <a:round/>
            <a:headEnd type="none" w="med" len="med"/>
            <a:tailEnd type="none" w="med" len="med"/>
          </a:ln>
          <a:effectLst/>
        </p:spPr>
      </p:cxnSp>
      <p:cxnSp>
        <p:nvCxnSpPr>
          <p:cNvPr id="105" name="Straight Connector 88">
            <a:extLst>
              <a:ext uri="{FF2B5EF4-FFF2-40B4-BE49-F238E27FC236}">
                <a16:creationId xmlns:a16="http://schemas.microsoft.com/office/drawing/2014/main" id="{B89234DC-7C2B-2F6E-996E-CB13DA39298D}"/>
              </a:ext>
            </a:extLst>
          </p:cNvPr>
          <p:cNvCxnSpPr>
            <a:cxnSpLocks/>
          </p:cNvCxnSpPr>
          <p:nvPr>
            <p:custDataLst>
              <p:tags r:id="rId20"/>
            </p:custDataLst>
          </p:nvPr>
        </p:nvCxnSpPr>
        <p:spPr bwMode="auto">
          <a:xfrm flipH="1">
            <a:off x="2592040" y="3663367"/>
            <a:ext cx="5688632" cy="0"/>
          </a:xfrm>
          <a:prstGeom prst="line">
            <a:avLst/>
          </a:prstGeom>
          <a:noFill/>
          <a:ln w="9525" cap="flat" cmpd="sng" algn="ctr">
            <a:solidFill>
              <a:srgbClr val="000000"/>
            </a:solidFill>
            <a:prstDash val="lgDash"/>
            <a:round/>
            <a:headEnd type="none" w="med" len="med"/>
            <a:tailEnd type="none" w="med" len="med"/>
          </a:ln>
          <a:effectLst/>
        </p:spPr>
      </p:cxnSp>
      <p:sp>
        <p:nvSpPr>
          <p:cNvPr id="106" name="Arrow: Right 21">
            <a:extLst>
              <a:ext uri="{FF2B5EF4-FFF2-40B4-BE49-F238E27FC236}">
                <a16:creationId xmlns:a16="http://schemas.microsoft.com/office/drawing/2014/main" id="{B7D9E5CE-B5DA-C454-8FB5-49D3AACF29A0}"/>
              </a:ext>
            </a:extLst>
          </p:cNvPr>
          <p:cNvSpPr/>
          <p:nvPr>
            <p:custDataLst>
              <p:tags r:id="rId21"/>
            </p:custDataLst>
          </p:nvPr>
        </p:nvSpPr>
        <p:spPr bwMode="auto">
          <a:xfrm>
            <a:off x="2391444" y="3591359"/>
            <a:ext cx="128588" cy="152400"/>
          </a:xfrm>
          <a:prstGeom prst="rightArrow">
            <a:avLst>
              <a:gd name="adj1" fmla="val 100000"/>
              <a:gd name="adj2" fmla="val 100201"/>
            </a:avLst>
          </a:prstGeom>
          <a:solidFill>
            <a:srgbClr val="000000"/>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FFFFFF"/>
              </a:solidFill>
              <a:effectLst/>
              <a:uLnTx/>
              <a:uFillTx/>
              <a:latin typeface="Arial"/>
              <a:ea typeface="+mn-ea"/>
              <a:cs typeface="+mn-cs"/>
            </a:endParaRPr>
          </a:p>
        </p:txBody>
      </p:sp>
      <p:sp>
        <p:nvSpPr>
          <p:cNvPr id="107" name="Rectangle 43">
            <a:extLst>
              <a:ext uri="{FF2B5EF4-FFF2-40B4-BE49-F238E27FC236}">
                <a16:creationId xmlns:a16="http://schemas.microsoft.com/office/drawing/2014/main" id="{93E629A5-B93D-6DDB-F176-388204328A77}"/>
              </a:ext>
            </a:extLst>
          </p:cNvPr>
          <p:cNvSpPr/>
          <p:nvPr>
            <p:custDataLst>
              <p:tags r:id="rId22"/>
            </p:custDataLst>
          </p:nvPr>
        </p:nvSpPr>
        <p:spPr bwMode="auto">
          <a:xfrm>
            <a:off x="2226344" y="3605646"/>
            <a:ext cx="114300" cy="1222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vert="horz" wrap="none" lIns="0" tIns="0" rIns="0" bIns="0" numCol="1" spcCol="0" rtlCol="0" anchor="ctr" anchorCtr="0">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pt-PT" sz="900" b="1" kern="0" dirty="0">
                <a:solidFill>
                  <a:srgbClr val="000000"/>
                </a:solidFill>
                <a:latin typeface="Arial"/>
                <a:ea typeface="+mn-ea"/>
                <a:sym typeface="+mn-lt"/>
              </a:rPr>
              <a:t>2,0</a:t>
            </a:r>
            <a:r>
              <a:rPr lang="pt-PT" sz="800" b="1" kern="0" dirty="0">
                <a:solidFill>
                  <a:srgbClr val="000000"/>
                </a:solidFill>
                <a:latin typeface="Arial"/>
                <a:ea typeface="+mn-ea"/>
                <a:sym typeface="+mn-lt"/>
              </a:rPr>
              <a:t>%</a:t>
            </a:r>
          </a:p>
        </p:txBody>
      </p:sp>
    </p:spTree>
    <p:extLst>
      <p:ext uri="{BB962C8B-B14F-4D97-AF65-F5344CB8AC3E}">
        <p14:creationId xmlns:p14="http://schemas.microsoft.com/office/powerpoint/2010/main" val="2552601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CBCCF-798D-3ECD-BD81-723D5E48BA2A}"/>
            </a:ext>
          </a:extLst>
        </p:cNvPr>
        <p:cNvGrpSpPr/>
        <p:nvPr/>
      </p:nvGrpSpPr>
      <p:grpSpPr>
        <a:xfrm>
          <a:off x="0" y="0"/>
          <a:ext cx="0" cy="0"/>
          <a:chOff x="0" y="0"/>
          <a:chExt cx="0" cy="0"/>
        </a:xfrm>
      </p:grpSpPr>
      <p:pic>
        <p:nvPicPr>
          <p:cNvPr id="15" name="Imagem 14" descr="Uma imagem com vestuário, Cara humana, sorrir, pessoa&#10;&#10;Os conteúdos gerados por IA podem estar incorretos.">
            <a:extLst>
              <a:ext uri="{FF2B5EF4-FFF2-40B4-BE49-F238E27FC236}">
                <a16:creationId xmlns:a16="http://schemas.microsoft.com/office/drawing/2014/main" id="{2C3C4CC5-8BCC-1D8E-6A62-8222EB8F7BC6}"/>
              </a:ext>
            </a:extLst>
          </p:cNvPr>
          <p:cNvPicPr>
            <a:picLocks noChangeAspect="1"/>
          </p:cNvPicPr>
          <p:nvPr/>
        </p:nvPicPr>
        <p:blipFill>
          <a:blip r:embed="rId14" cstate="print">
            <a:extLst>
              <a:ext uri="{28A0092B-C50C-407E-A947-70E740481C1C}">
                <a14:useLocalDpi xmlns:a14="http://schemas.microsoft.com/office/drawing/2010/main" val="0"/>
              </a:ext>
            </a:extLst>
          </a:blip>
          <a:srcRect l="36050" t="1067" r="26640" b="32279"/>
          <a:stretch>
            <a:fillRect/>
          </a:stretch>
        </p:blipFill>
        <p:spPr>
          <a:xfrm>
            <a:off x="8514566" y="722458"/>
            <a:ext cx="1314277" cy="1320729"/>
          </a:xfrm>
          <a:prstGeom prst="rect">
            <a:avLst/>
          </a:prstGeom>
        </p:spPr>
      </p:pic>
      <p:graphicFrame>
        <p:nvGraphicFramePr>
          <p:cNvPr id="3" name="Object 2" hidden="1">
            <a:extLst>
              <a:ext uri="{FF2B5EF4-FFF2-40B4-BE49-F238E27FC236}">
                <a16:creationId xmlns:a16="http://schemas.microsoft.com/office/drawing/2014/main" id="{D7060300-02F4-F249-A6F0-CA377988434E}"/>
              </a:ext>
            </a:extLst>
          </p:cNvPr>
          <p:cNvGraphicFramePr>
            <a:graphicFrameLocks noChangeAspect="1"/>
          </p:cNvGraphicFramePr>
          <p:nvPr>
            <p:custDataLst>
              <p:tags r:id="rId1"/>
            </p:custDataLst>
          </p:nvPr>
        </p:nvGraphicFramePr>
        <p:xfrm>
          <a:off x="1312" y="1412"/>
          <a:ext cx="1313" cy="1313"/>
        </p:xfrm>
        <a:graphic>
          <a:graphicData uri="http://schemas.openxmlformats.org/presentationml/2006/ole">
            <mc:AlternateContent xmlns:mc="http://schemas.openxmlformats.org/markup-compatibility/2006">
              <mc:Choice xmlns:v="urn:schemas-microsoft-com:vml" Requires="v">
                <p:oleObj name="think-cell Slide" r:id="rId15" imgW="473" imgH="476" progId="TCLayout.ActiveDocument.1">
                  <p:embed/>
                </p:oleObj>
              </mc:Choice>
              <mc:Fallback>
                <p:oleObj name="think-cell Slide" r:id="rId15" imgW="473" imgH="476" progId="TCLayout.ActiveDocument.1">
                  <p:embed/>
                  <p:pic>
                    <p:nvPicPr>
                      <p:cNvPr id="3" name="Object 2" hidden="1">
                        <a:extLst>
                          <a:ext uri="{FF2B5EF4-FFF2-40B4-BE49-F238E27FC236}">
                            <a16:creationId xmlns:a16="http://schemas.microsoft.com/office/drawing/2014/main" id="{D7060300-02F4-F249-A6F0-CA377988434E}"/>
                          </a:ext>
                        </a:extLst>
                      </p:cNvPr>
                      <p:cNvPicPr/>
                      <p:nvPr/>
                    </p:nvPicPr>
                    <p:blipFill>
                      <a:blip r:embed="rId16"/>
                      <a:stretch>
                        <a:fillRect/>
                      </a:stretch>
                    </p:blipFill>
                    <p:spPr>
                      <a:xfrm>
                        <a:off x="1312" y="1412"/>
                        <a:ext cx="1313" cy="1313"/>
                      </a:xfrm>
                      <a:prstGeom prst="rect">
                        <a:avLst/>
                      </a:prstGeom>
                    </p:spPr>
                  </p:pic>
                </p:oleObj>
              </mc:Fallback>
            </mc:AlternateContent>
          </a:graphicData>
        </a:graphic>
      </p:graphicFrame>
      <p:pic>
        <p:nvPicPr>
          <p:cNvPr id="7" name="Picture 10" descr="A colorful circle with black background&#10;&#10;Description automatically generated">
            <a:extLst>
              <a:ext uri="{FF2B5EF4-FFF2-40B4-BE49-F238E27FC236}">
                <a16:creationId xmlns:a16="http://schemas.microsoft.com/office/drawing/2014/main" id="{C917DEA6-8DEF-6F38-7536-212EFA12E69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091702" y="4681528"/>
            <a:ext cx="988922" cy="988922"/>
          </a:xfrm>
          <a:prstGeom prst="rect">
            <a:avLst/>
          </a:prstGeom>
        </p:spPr>
      </p:pic>
      <p:sp>
        <p:nvSpPr>
          <p:cNvPr id="19" name="TextBox 5">
            <a:extLst>
              <a:ext uri="{FF2B5EF4-FFF2-40B4-BE49-F238E27FC236}">
                <a16:creationId xmlns:a16="http://schemas.microsoft.com/office/drawing/2014/main" id="{BB751E04-BFA4-1F49-B879-2857B2144070}"/>
              </a:ext>
            </a:extLst>
          </p:cNvPr>
          <p:cNvSpPr txBox="1"/>
          <p:nvPr/>
        </p:nvSpPr>
        <p:spPr>
          <a:xfrm>
            <a:off x="9497077" y="5259435"/>
            <a:ext cx="467109" cy="295915"/>
          </a:xfrm>
          <a:prstGeom prst="rect">
            <a:avLst/>
          </a:prstGeom>
          <a:noFill/>
        </p:spPr>
        <p:txBody>
          <a:bodyPr wrap="square" rtlCol="0">
            <a:spAutoFit/>
          </a:bodyPr>
          <a:lstStyle/>
          <a:p>
            <a:pPr algn="r" defTabSz="378013" fontAlgn="auto">
              <a:spcBef>
                <a:spcPts val="0"/>
              </a:spcBef>
              <a:spcAft>
                <a:spcPts val="0"/>
              </a:spcAft>
            </a:pPr>
            <a:fld id="{666E4E24-6379-3A49-BC79-9E3807B306AC}" type="slidenum">
              <a:rPr lang="en-PT" sz="1323">
                <a:solidFill>
                  <a:srgbClr val="FFFFFF"/>
                </a:solidFill>
                <a:latin typeface="Roboto" panose="02000000000000000000" pitchFamily="2" charset="0"/>
                <a:ea typeface="Roboto" panose="02000000000000000000" pitchFamily="2" charset="0"/>
              </a:rPr>
              <a:pPr algn="r" defTabSz="378013" fontAlgn="auto">
                <a:spcBef>
                  <a:spcPts val="0"/>
                </a:spcBef>
                <a:spcAft>
                  <a:spcPts val="0"/>
                </a:spcAft>
              </a:pPr>
              <a:t>9</a:t>
            </a:fld>
            <a:endParaRPr lang="en-PT" sz="1323">
              <a:solidFill>
                <a:srgbClr val="FFFFFF"/>
              </a:solidFill>
              <a:latin typeface="Roboto" panose="02000000000000000000" pitchFamily="2" charset="0"/>
              <a:ea typeface="Roboto" panose="02000000000000000000" pitchFamily="2" charset="0"/>
            </a:endParaRPr>
          </a:p>
        </p:txBody>
      </p:sp>
      <p:pic>
        <p:nvPicPr>
          <p:cNvPr id="59" name="Picture 4" descr="A black background with blue text&#10;&#10;Description automatically generated">
            <a:extLst>
              <a:ext uri="{FF2B5EF4-FFF2-40B4-BE49-F238E27FC236}">
                <a16:creationId xmlns:a16="http://schemas.microsoft.com/office/drawing/2014/main" id="{FF22E964-7725-758A-F348-AEE8B555F37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82225" y="221854"/>
            <a:ext cx="1398020" cy="321425"/>
          </a:xfrm>
          <a:prstGeom prst="rect">
            <a:avLst/>
          </a:prstGeom>
        </p:spPr>
      </p:pic>
      <p:sp>
        <p:nvSpPr>
          <p:cNvPr id="79" name="Subtitle">
            <a:extLst>
              <a:ext uri="{FF2B5EF4-FFF2-40B4-BE49-F238E27FC236}">
                <a16:creationId xmlns:a16="http://schemas.microsoft.com/office/drawing/2014/main" id="{8DF669E9-4BC4-A304-0B08-74FE18195BB0}"/>
              </a:ext>
            </a:extLst>
          </p:cNvPr>
          <p:cNvSpPr txBox="1">
            <a:spLocks/>
          </p:cNvSpPr>
          <p:nvPr/>
        </p:nvSpPr>
        <p:spPr>
          <a:xfrm>
            <a:off x="431800" y="1506625"/>
            <a:ext cx="9140505" cy="250774"/>
          </a:xfrm>
          <a:prstGeom prst="rect">
            <a:avLst/>
          </a:prstGeom>
          <a:noFill/>
          <a:ln w="9525">
            <a:noFill/>
          </a:ln>
        </p:spPr>
        <p:txBody>
          <a:bodyPr lIns="0" tIns="0" rIns="0" bIns="0">
            <a:spAutoFit/>
          </a:bodyPr>
          <a:lstStyle>
            <a:defPPr>
              <a:defRPr lang="pt-PT"/>
            </a:defPPr>
            <a:lvl1pPr>
              <a:lnSpc>
                <a:spcPct val="85000"/>
              </a:lnSpc>
              <a:buClr>
                <a:srgbClr val="000000"/>
              </a:buClr>
              <a:buSzPct val="100000"/>
              <a:defRPr sz="1900">
                <a:solidFill>
                  <a:srgbClr val="FFFFFF">
                    <a:lumMod val="50000"/>
                  </a:srgbClr>
                </a:solidFill>
                <a:latin typeface="Calibri"/>
                <a:cs typeface="Calibri"/>
              </a:defRPr>
            </a:lvl1pPr>
          </a:lstStyle>
          <a:p>
            <a:pPr marL="0" marR="0" lvl="0" indent="0" defTabSz="914400" eaLnBrk="1" fontAlgn="auto" latinLnBrk="0" hangingPunct="1">
              <a:lnSpc>
                <a:spcPct val="85000"/>
              </a:lnSpc>
              <a:spcBef>
                <a:spcPts val="0"/>
              </a:spcBef>
              <a:spcAft>
                <a:spcPts val="0"/>
              </a:spcAft>
              <a:buClr>
                <a:srgbClr val="000000"/>
              </a:buClr>
              <a:buSzPct val="100000"/>
              <a:buFontTx/>
              <a:buNone/>
              <a:tabLst/>
              <a:defRPr/>
            </a:pPr>
            <a:r>
              <a:rPr kumimoji="0" lang="pt-PT" altLang="pt-PT" sz="1900" b="0" i="0" u="none" strike="noStrike" kern="0" cap="none" spc="0" normalizeH="0" baseline="0" noProof="0" dirty="0" err="1">
                <a:ln>
                  <a:noFill/>
                </a:ln>
                <a:solidFill>
                  <a:srgbClr val="FFFFFF">
                    <a:lumMod val="50000"/>
                  </a:srgbClr>
                </a:solidFill>
                <a:effectLst/>
                <a:uLnTx/>
                <a:uFillTx/>
                <a:latin typeface="Calibri"/>
                <a:cs typeface="Calibri"/>
                <a:sym typeface="+mn-lt"/>
              </a:rPr>
              <a:t>Operational</a:t>
            </a:r>
            <a:r>
              <a:rPr kumimoji="0" lang="pt-PT" altLang="pt-PT" sz="1900" b="0" i="0" u="none" strike="noStrike" kern="0" cap="none" spc="0" normalizeH="0" baseline="0" noProof="0" dirty="0">
                <a:ln>
                  <a:noFill/>
                </a:ln>
                <a:solidFill>
                  <a:srgbClr val="FFFFFF">
                    <a:lumMod val="50000"/>
                  </a:srgbClr>
                </a:solidFill>
                <a:effectLst/>
                <a:uLnTx/>
                <a:uFillTx/>
                <a:latin typeface="Calibri"/>
                <a:cs typeface="Calibri"/>
                <a:sym typeface="+mn-lt"/>
              </a:rPr>
              <a:t> </a:t>
            </a:r>
            <a:r>
              <a:rPr kumimoji="0" lang="pt-PT" altLang="pt-PT" sz="1900" b="0" i="0" u="none" strike="noStrike" kern="0" cap="none" spc="0" normalizeH="0" baseline="0" noProof="0" dirty="0" err="1">
                <a:ln>
                  <a:noFill/>
                </a:ln>
                <a:solidFill>
                  <a:srgbClr val="FFFFFF">
                    <a:lumMod val="50000"/>
                  </a:srgbClr>
                </a:solidFill>
                <a:effectLst/>
                <a:uLnTx/>
                <a:uFillTx/>
                <a:latin typeface="Calibri"/>
                <a:cs typeface="Calibri"/>
                <a:sym typeface="+mn-lt"/>
              </a:rPr>
              <a:t>Incidents</a:t>
            </a:r>
            <a:r>
              <a:rPr kumimoji="0" lang="pt-PT" altLang="pt-PT" sz="1900" b="0" i="0" u="none" strike="noStrike" kern="0" cap="none" spc="0" normalizeH="0" baseline="0" noProof="0" dirty="0">
                <a:ln>
                  <a:noFill/>
                </a:ln>
                <a:solidFill>
                  <a:srgbClr val="FFFFFF">
                    <a:lumMod val="50000"/>
                  </a:srgbClr>
                </a:solidFill>
                <a:effectLst/>
                <a:uLnTx/>
                <a:uFillTx/>
                <a:latin typeface="Calibri"/>
                <a:cs typeface="Calibri"/>
                <a:sym typeface="+mn-lt"/>
              </a:rPr>
              <a:t> </a:t>
            </a:r>
            <a:r>
              <a:rPr kumimoji="0" lang="pt-PT" altLang="pt-PT" sz="1900" b="0" i="0" u="none" strike="noStrike" kern="0" cap="none" spc="0" normalizeH="0" baseline="0" noProof="0" dirty="0" err="1">
                <a:ln>
                  <a:noFill/>
                </a:ln>
                <a:solidFill>
                  <a:srgbClr val="FFFFFF">
                    <a:lumMod val="50000"/>
                  </a:srgbClr>
                </a:solidFill>
                <a:effectLst/>
                <a:uLnTx/>
                <a:uFillTx/>
                <a:latin typeface="Calibri"/>
                <a:cs typeface="Calibri"/>
                <a:sym typeface="+mn-lt"/>
              </a:rPr>
              <a:t>Process</a:t>
            </a:r>
            <a:endParaRPr kumimoji="0" lang="pt-PT" altLang="pt-PT" sz="1900" b="0" i="0" u="none" strike="noStrike" kern="0" cap="none" spc="0" normalizeH="0" baseline="0" noProof="0" dirty="0">
              <a:ln>
                <a:noFill/>
              </a:ln>
              <a:solidFill>
                <a:srgbClr val="FFFFFF">
                  <a:lumMod val="50000"/>
                </a:srgbClr>
              </a:solidFill>
              <a:effectLst/>
              <a:uLnTx/>
              <a:uFillTx/>
              <a:latin typeface="Calibri"/>
              <a:cs typeface="Calibri"/>
              <a:sym typeface="+mn-lt"/>
            </a:endParaRPr>
          </a:p>
        </p:txBody>
      </p:sp>
      <p:sp>
        <p:nvSpPr>
          <p:cNvPr id="80" name="TextBox 79">
            <a:extLst>
              <a:ext uri="{FF2B5EF4-FFF2-40B4-BE49-F238E27FC236}">
                <a16:creationId xmlns:a16="http://schemas.microsoft.com/office/drawing/2014/main" id="{8736344D-5E5D-5CCC-EB78-ADC6258AA9E6}"/>
              </a:ext>
            </a:extLst>
          </p:cNvPr>
          <p:cNvSpPr txBox="1"/>
          <p:nvPr/>
        </p:nvSpPr>
        <p:spPr>
          <a:xfrm>
            <a:off x="359792" y="1791159"/>
            <a:ext cx="4745006" cy="307777"/>
          </a:xfrm>
          <a:prstGeom prst="rect">
            <a:avLst/>
          </a:prstGeom>
          <a:noFill/>
        </p:spPr>
        <p:txBody>
          <a:bodyPr wrap="square" rtlCol="0">
            <a:spAutoFit/>
          </a:bodyPr>
          <a:lstStyle/>
          <a:p>
            <a:r>
              <a:rPr lang="en-US" sz="1400" b="1" dirty="0">
                <a:solidFill>
                  <a:srgbClr val="000000"/>
                </a:solidFill>
                <a:latin typeface="Calibri" panose="020F0502020204030204" pitchFamily="34" charset="0"/>
              </a:rPr>
              <a:t>Total salesforce cases resolved per month</a:t>
            </a:r>
            <a:endParaRPr lang="pt-PT" sz="1400" dirty="0">
              <a:solidFill>
                <a:srgbClr val="000000"/>
              </a:solidFill>
              <a:latin typeface="Calibri" panose="020F0502020204030204" pitchFamily="34" charset="0"/>
            </a:endParaRPr>
          </a:p>
        </p:txBody>
      </p:sp>
      <p:sp>
        <p:nvSpPr>
          <p:cNvPr id="81" name="Rectangle 3">
            <a:extLst>
              <a:ext uri="{FF2B5EF4-FFF2-40B4-BE49-F238E27FC236}">
                <a16:creationId xmlns:a16="http://schemas.microsoft.com/office/drawing/2014/main" id="{B004DD63-C4C6-933A-2956-9D15B83DF832}"/>
              </a:ext>
            </a:extLst>
          </p:cNvPr>
          <p:cNvSpPr>
            <a:spLocks noChangeArrowheads="1"/>
          </p:cNvSpPr>
          <p:nvPr/>
        </p:nvSpPr>
        <p:spPr bwMode="auto">
          <a:xfrm>
            <a:off x="436723" y="711039"/>
            <a:ext cx="8553289" cy="657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altLang="en-US" dirty="0">
                <a:solidFill>
                  <a:srgbClr val="000000"/>
                </a:solidFill>
                <a:latin typeface="Calibri" pitchFamily="34" charset="0"/>
              </a:rPr>
              <a:t>For 2025, the goal was to be below 1 day to close a process, with less than 1% recurrence.</a:t>
            </a:r>
          </a:p>
          <a:p>
            <a:r>
              <a:rPr lang="en-US" altLang="en-US" dirty="0">
                <a:solidFill>
                  <a:srgbClr val="000000"/>
                </a:solidFill>
                <a:latin typeface="Calibri" pitchFamily="34" charset="0"/>
              </a:rPr>
              <a:t>JV with </a:t>
            </a:r>
            <a:r>
              <a:rPr lang="en-US" altLang="en-US" dirty="0" err="1">
                <a:solidFill>
                  <a:srgbClr val="000000"/>
                </a:solidFill>
                <a:latin typeface="Calibri" pitchFamily="34" charset="0"/>
              </a:rPr>
              <a:t>Bakinter</a:t>
            </a:r>
            <a:r>
              <a:rPr lang="en-US" altLang="en-US" dirty="0">
                <a:solidFill>
                  <a:srgbClr val="000000"/>
                </a:solidFill>
                <a:latin typeface="Calibri" pitchFamily="34" charset="0"/>
              </a:rPr>
              <a:t>, at end of 2023, caused some challenges! But we never give up…</a:t>
            </a:r>
          </a:p>
          <a:p>
            <a:endParaRPr lang="en-US" altLang="en-US" dirty="0">
              <a:solidFill>
                <a:srgbClr val="000000"/>
              </a:solidFill>
              <a:latin typeface="Calibri" pitchFamily="34" charset="0"/>
            </a:endParaRPr>
          </a:p>
        </p:txBody>
      </p:sp>
      <p:cxnSp>
        <p:nvCxnSpPr>
          <p:cNvPr id="82" name="Straight Connector 81">
            <a:extLst>
              <a:ext uri="{FF2B5EF4-FFF2-40B4-BE49-F238E27FC236}">
                <a16:creationId xmlns:a16="http://schemas.microsoft.com/office/drawing/2014/main" id="{8575CC11-D272-067C-41AC-188AD69F9926}"/>
              </a:ext>
            </a:extLst>
          </p:cNvPr>
          <p:cNvCxnSpPr>
            <a:cxnSpLocks/>
          </p:cNvCxnSpPr>
          <p:nvPr/>
        </p:nvCxnSpPr>
        <p:spPr>
          <a:xfrm flipV="1">
            <a:off x="436887" y="2089053"/>
            <a:ext cx="9241805" cy="20871"/>
          </a:xfrm>
          <a:prstGeom prst="line">
            <a:avLst/>
          </a:prstGeom>
          <a:noFill/>
          <a:ln w="19050" cap="flat" cmpd="sng" algn="ctr">
            <a:solidFill>
              <a:srgbClr val="BBE0E3">
                <a:shade val="95000"/>
                <a:satMod val="105000"/>
              </a:srgbClr>
            </a:solidFill>
            <a:prstDash val="solid"/>
          </a:ln>
          <a:effectLst/>
        </p:spPr>
      </p:cxnSp>
      <p:sp>
        <p:nvSpPr>
          <p:cNvPr id="83" name="Rectangle 82">
            <a:extLst>
              <a:ext uri="{FF2B5EF4-FFF2-40B4-BE49-F238E27FC236}">
                <a16:creationId xmlns:a16="http://schemas.microsoft.com/office/drawing/2014/main" id="{01BAD4D4-6FD4-7B9C-106E-76B5B98C565C}"/>
              </a:ext>
            </a:extLst>
          </p:cNvPr>
          <p:cNvSpPr/>
          <p:nvPr/>
        </p:nvSpPr>
        <p:spPr>
          <a:xfrm>
            <a:off x="467804" y="2998129"/>
            <a:ext cx="1517650" cy="235638"/>
          </a:xfrm>
          <a:prstGeom prst="rect">
            <a:avLst/>
          </a:prstGeom>
          <a:solidFill>
            <a:srgbClr val="FFFFFF"/>
          </a:solidFill>
          <a:ln w="25400" cap="flat" cmpd="sng" algn="ctr">
            <a:solidFill>
              <a:srgbClr val="FFFF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050" b="0" i="0" u="none" strike="noStrike" kern="0" cap="none" spc="0" normalizeH="0" baseline="0" noProof="0" dirty="0" err="1">
                <a:ln>
                  <a:noFill/>
                </a:ln>
                <a:solidFill>
                  <a:srgbClr val="000000"/>
                </a:solidFill>
                <a:effectLst/>
                <a:uLnTx/>
                <a:uFillTx/>
                <a:latin typeface="Arial"/>
                <a:ea typeface="+mn-ea"/>
                <a:cs typeface="+mn-cs"/>
              </a:rPr>
              <a:t>Goal</a:t>
            </a:r>
            <a:r>
              <a:rPr kumimoji="0" lang="pt-PT" sz="1050" b="0" i="0" u="none" strike="noStrike" kern="0" cap="none" spc="0" normalizeH="0" baseline="0" noProof="0" dirty="0">
                <a:ln>
                  <a:noFill/>
                </a:ln>
                <a:solidFill>
                  <a:srgbClr val="000000"/>
                </a:solidFill>
                <a:effectLst/>
                <a:uLnTx/>
                <a:uFillTx/>
                <a:latin typeface="Arial"/>
                <a:ea typeface="+mn-ea"/>
                <a:cs typeface="+mn-cs"/>
              </a:rPr>
              <a:t> for 2020-2021</a:t>
            </a:r>
          </a:p>
        </p:txBody>
      </p:sp>
      <p:sp>
        <p:nvSpPr>
          <p:cNvPr id="135" name="Right Brace 134">
            <a:extLst>
              <a:ext uri="{FF2B5EF4-FFF2-40B4-BE49-F238E27FC236}">
                <a16:creationId xmlns:a16="http://schemas.microsoft.com/office/drawing/2014/main" id="{703E6D1A-F641-53F6-33BA-CD65C2944B39}"/>
              </a:ext>
            </a:extLst>
          </p:cNvPr>
          <p:cNvSpPr/>
          <p:nvPr/>
        </p:nvSpPr>
        <p:spPr>
          <a:xfrm rot="5400000">
            <a:off x="3636240" y="4131479"/>
            <a:ext cx="216000" cy="1296000"/>
          </a:xfrm>
          <a:prstGeom prst="rightBrace">
            <a:avLst/>
          </a:prstGeom>
          <a:noFill/>
          <a:ln w="9525" cap="flat" cmpd="sng" algn="ctr">
            <a:solidFill>
              <a:srgbClr val="2D2D8A">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000000"/>
              </a:solidFill>
              <a:effectLst/>
              <a:uLnTx/>
              <a:uFillTx/>
              <a:latin typeface="Arial"/>
              <a:ea typeface="+mn-ea"/>
              <a:cs typeface="+mn-cs"/>
            </a:endParaRPr>
          </a:p>
        </p:txBody>
      </p:sp>
      <p:sp>
        <p:nvSpPr>
          <p:cNvPr id="136" name="Right Brace 135">
            <a:extLst>
              <a:ext uri="{FF2B5EF4-FFF2-40B4-BE49-F238E27FC236}">
                <a16:creationId xmlns:a16="http://schemas.microsoft.com/office/drawing/2014/main" id="{CB67A4F4-BA25-16A5-1E79-9AA19EEB6B95}"/>
              </a:ext>
            </a:extLst>
          </p:cNvPr>
          <p:cNvSpPr/>
          <p:nvPr/>
        </p:nvSpPr>
        <p:spPr>
          <a:xfrm rot="5400000">
            <a:off x="5380711" y="3766925"/>
            <a:ext cx="219075" cy="2052000"/>
          </a:xfrm>
          <a:prstGeom prst="rightBrace">
            <a:avLst/>
          </a:prstGeom>
          <a:noFill/>
          <a:ln w="9525" cap="flat" cmpd="sng" algn="ctr">
            <a:solidFill>
              <a:srgbClr val="2D2D8A">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000000"/>
              </a:solidFill>
              <a:effectLst/>
              <a:uLnTx/>
              <a:uFillTx/>
              <a:latin typeface="Arial"/>
              <a:ea typeface="+mn-ea"/>
              <a:cs typeface="+mn-cs"/>
            </a:endParaRPr>
          </a:p>
        </p:txBody>
      </p:sp>
      <p:sp>
        <p:nvSpPr>
          <p:cNvPr id="137" name="TextBox 136">
            <a:extLst>
              <a:ext uri="{FF2B5EF4-FFF2-40B4-BE49-F238E27FC236}">
                <a16:creationId xmlns:a16="http://schemas.microsoft.com/office/drawing/2014/main" id="{A52C1DDD-A1B1-FC0C-731E-F851AA497E1E}"/>
              </a:ext>
            </a:extLst>
          </p:cNvPr>
          <p:cNvSpPr txBox="1"/>
          <p:nvPr/>
        </p:nvSpPr>
        <p:spPr>
          <a:xfrm>
            <a:off x="4788284" y="4887503"/>
            <a:ext cx="1548024"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0000"/>
                </a:solidFill>
                <a:effectLst/>
                <a:uLnTx/>
                <a:uFillTx/>
              </a:rPr>
              <a:t>BNP </a:t>
            </a:r>
            <a:r>
              <a:rPr lang="pt-PT" sz="1200" kern="0" dirty="0" err="1">
                <a:solidFill>
                  <a:srgbClr val="000000"/>
                </a:solidFill>
              </a:rPr>
              <a:t>decomission</a:t>
            </a:r>
            <a:endParaRPr kumimoji="0" lang="pt-PT" sz="1200" b="0" i="0" u="none" strike="noStrike" kern="0" cap="none" spc="0" normalizeH="0" baseline="0" noProof="0" dirty="0">
              <a:ln>
                <a:noFill/>
              </a:ln>
              <a:solidFill>
                <a:srgbClr val="000000"/>
              </a:solidFill>
              <a:effectLst/>
              <a:uLnTx/>
              <a:uFillTx/>
            </a:endParaRPr>
          </a:p>
        </p:txBody>
      </p:sp>
      <p:sp>
        <p:nvSpPr>
          <p:cNvPr id="138" name="TextBox 137">
            <a:extLst>
              <a:ext uri="{FF2B5EF4-FFF2-40B4-BE49-F238E27FC236}">
                <a16:creationId xmlns:a16="http://schemas.microsoft.com/office/drawing/2014/main" id="{E608F933-5C7E-6F6A-CF8A-B52EE589077A}"/>
              </a:ext>
            </a:extLst>
          </p:cNvPr>
          <p:cNvSpPr txBox="1"/>
          <p:nvPr/>
        </p:nvSpPr>
        <p:spPr>
          <a:xfrm>
            <a:off x="2952080" y="4887503"/>
            <a:ext cx="1612415"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0000"/>
                </a:solidFill>
                <a:effectLst/>
                <a:uLnTx/>
                <a:uFillTx/>
              </a:rPr>
              <a:t>IOW </a:t>
            </a:r>
            <a:r>
              <a:rPr kumimoji="0" lang="pt-PT" sz="1200" b="0" i="0" u="none" strike="noStrike" kern="0" cap="none" spc="0" normalizeH="0" baseline="0" noProof="0" dirty="0" err="1">
                <a:ln>
                  <a:noFill/>
                </a:ln>
                <a:solidFill>
                  <a:srgbClr val="000000"/>
                </a:solidFill>
                <a:effectLst/>
                <a:uLnTx/>
                <a:uFillTx/>
              </a:rPr>
              <a:t>implementation</a:t>
            </a:r>
            <a:endParaRPr kumimoji="0" lang="pt-PT" sz="1800" b="0" i="0" u="none" strike="noStrike" kern="0" cap="none" spc="0" normalizeH="0" baseline="0" noProof="0" dirty="0">
              <a:ln>
                <a:noFill/>
              </a:ln>
              <a:solidFill>
                <a:srgbClr val="000000"/>
              </a:solidFill>
              <a:effectLst/>
              <a:uLnTx/>
              <a:uFillTx/>
            </a:endParaRPr>
          </a:p>
        </p:txBody>
      </p:sp>
      <p:sp>
        <p:nvSpPr>
          <p:cNvPr id="139" name="Rectangle 138">
            <a:extLst>
              <a:ext uri="{FF2B5EF4-FFF2-40B4-BE49-F238E27FC236}">
                <a16:creationId xmlns:a16="http://schemas.microsoft.com/office/drawing/2014/main" id="{916A226E-62D2-7EAA-7126-5B2BC841CF07}"/>
              </a:ext>
            </a:extLst>
          </p:cNvPr>
          <p:cNvSpPr/>
          <p:nvPr/>
        </p:nvSpPr>
        <p:spPr>
          <a:xfrm>
            <a:off x="468789" y="3427183"/>
            <a:ext cx="1517650" cy="235638"/>
          </a:xfrm>
          <a:prstGeom prst="rect">
            <a:avLst/>
          </a:prstGeom>
          <a:solidFill>
            <a:srgbClr val="FFFFFF"/>
          </a:solidFill>
          <a:ln w="25400" cap="flat" cmpd="sng" algn="ctr">
            <a:solidFill>
              <a:srgbClr val="FFFF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050" b="0" i="0" u="none" strike="noStrike" kern="0" cap="none" spc="0" normalizeH="0" baseline="0" noProof="0" dirty="0" err="1">
                <a:ln>
                  <a:noFill/>
                </a:ln>
                <a:solidFill>
                  <a:srgbClr val="000000"/>
                </a:solidFill>
                <a:effectLst/>
                <a:uLnTx/>
                <a:uFillTx/>
                <a:latin typeface="Arial"/>
                <a:ea typeface="+mn-ea"/>
                <a:cs typeface="+mn-cs"/>
              </a:rPr>
              <a:t>Goal</a:t>
            </a:r>
            <a:r>
              <a:rPr kumimoji="0" lang="pt-PT" sz="1050" b="0" i="0" u="none" strike="noStrike" kern="0" cap="none" spc="0" normalizeH="0" baseline="0" noProof="0" dirty="0">
                <a:ln>
                  <a:noFill/>
                </a:ln>
                <a:solidFill>
                  <a:srgbClr val="000000"/>
                </a:solidFill>
                <a:effectLst/>
                <a:uLnTx/>
                <a:uFillTx/>
                <a:latin typeface="Arial"/>
                <a:ea typeface="+mn-ea"/>
                <a:cs typeface="+mn-cs"/>
              </a:rPr>
              <a:t> for 2022-2023</a:t>
            </a:r>
          </a:p>
        </p:txBody>
      </p:sp>
      <p:graphicFrame>
        <p:nvGraphicFramePr>
          <p:cNvPr id="144" name="Table 143">
            <a:extLst>
              <a:ext uri="{FF2B5EF4-FFF2-40B4-BE49-F238E27FC236}">
                <a16:creationId xmlns:a16="http://schemas.microsoft.com/office/drawing/2014/main" id="{DA920CBC-3277-4118-8258-3F9C283C8D3B}"/>
              </a:ext>
            </a:extLst>
          </p:cNvPr>
          <p:cNvGraphicFramePr>
            <a:graphicFrameLocks noGrp="1"/>
          </p:cNvGraphicFramePr>
          <p:nvPr>
            <p:extLst>
              <p:ext uri="{D42A27DB-BD31-4B8C-83A1-F6EECF244321}">
                <p14:modId xmlns:p14="http://schemas.microsoft.com/office/powerpoint/2010/main" val="3024988237"/>
              </p:ext>
            </p:extLst>
          </p:nvPr>
        </p:nvGraphicFramePr>
        <p:xfrm>
          <a:off x="1374858" y="5205214"/>
          <a:ext cx="6761798" cy="258353"/>
        </p:xfrm>
        <a:graphic>
          <a:graphicData uri="http://schemas.openxmlformats.org/drawingml/2006/table">
            <a:tbl>
              <a:tblPr firstRow="1" bandRow="1"/>
              <a:tblGrid>
                <a:gridCol w="1526900">
                  <a:extLst>
                    <a:ext uri="{9D8B030D-6E8A-4147-A177-3AD203B41FA5}">
                      <a16:colId xmlns:a16="http://schemas.microsoft.com/office/drawing/2014/main" val="1660192577"/>
                    </a:ext>
                  </a:extLst>
                </a:gridCol>
                <a:gridCol w="746853">
                  <a:extLst>
                    <a:ext uri="{9D8B030D-6E8A-4147-A177-3AD203B41FA5}">
                      <a16:colId xmlns:a16="http://schemas.microsoft.com/office/drawing/2014/main" val="2170317393"/>
                    </a:ext>
                  </a:extLst>
                </a:gridCol>
                <a:gridCol w="746853">
                  <a:extLst>
                    <a:ext uri="{9D8B030D-6E8A-4147-A177-3AD203B41FA5}">
                      <a16:colId xmlns:a16="http://schemas.microsoft.com/office/drawing/2014/main" val="1085345482"/>
                    </a:ext>
                  </a:extLst>
                </a:gridCol>
                <a:gridCol w="745564">
                  <a:extLst>
                    <a:ext uri="{9D8B030D-6E8A-4147-A177-3AD203B41FA5}">
                      <a16:colId xmlns:a16="http://schemas.microsoft.com/office/drawing/2014/main" val="3011487244"/>
                    </a:ext>
                  </a:extLst>
                </a:gridCol>
                <a:gridCol w="748907">
                  <a:extLst>
                    <a:ext uri="{9D8B030D-6E8A-4147-A177-3AD203B41FA5}">
                      <a16:colId xmlns:a16="http://schemas.microsoft.com/office/drawing/2014/main" val="491879606"/>
                    </a:ext>
                  </a:extLst>
                </a:gridCol>
                <a:gridCol w="748907">
                  <a:extLst>
                    <a:ext uri="{9D8B030D-6E8A-4147-A177-3AD203B41FA5}">
                      <a16:colId xmlns:a16="http://schemas.microsoft.com/office/drawing/2014/main" val="358555133"/>
                    </a:ext>
                  </a:extLst>
                </a:gridCol>
                <a:gridCol w="748907">
                  <a:extLst>
                    <a:ext uri="{9D8B030D-6E8A-4147-A177-3AD203B41FA5}">
                      <a16:colId xmlns:a16="http://schemas.microsoft.com/office/drawing/2014/main" val="152443016"/>
                    </a:ext>
                  </a:extLst>
                </a:gridCol>
                <a:gridCol w="748907">
                  <a:extLst>
                    <a:ext uri="{9D8B030D-6E8A-4147-A177-3AD203B41FA5}">
                      <a16:colId xmlns:a16="http://schemas.microsoft.com/office/drawing/2014/main" val="10349144"/>
                    </a:ext>
                  </a:extLst>
                </a:gridCol>
              </a:tblGrid>
              <a:tr h="258353">
                <a:tc>
                  <a:txBody>
                    <a:bodyPr/>
                    <a:lstStyle>
                      <a:lvl1pPr marL="0" algn="l" defTabSz="756026" rtl="0" eaLnBrk="1" latinLnBrk="0" hangingPunct="1">
                        <a:defRPr sz="1488" kern="1200">
                          <a:solidFill>
                            <a:schemeClr val="tx1"/>
                          </a:solidFill>
                          <a:latin typeface="Arial"/>
                        </a:defRPr>
                      </a:lvl1pPr>
                      <a:lvl2pPr marL="378013" algn="l" defTabSz="756026" rtl="0" eaLnBrk="1" latinLnBrk="0" hangingPunct="1">
                        <a:defRPr sz="1488" kern="1200">
                          <a:solidFill>
                            <a:schemeClr val="tx1"/>
                          </a:solidFill>
                          <a:latin typeface="Arial"/>
                        </a:defRPr>
                      </a:lvl2pPr>
                      <a:lvl3pPr marL="756026" algn="l" defTabSz="756026" rtl="0" eaLnBrk="1" latinLnBrk="0" hangingPunct="1">
                        <a:defRPr sz="1488" kern="1200">
                          <a:solidFill>
                            <a:schemeClr val="tx1"/>
                          </a:solidFill>
                          <a:latin typeface="Arial"/>
                        </a:defRPr>
                      </a:lvl3pPr>
                      <a:lvl4pPr marL="1134039" algn="l" defTabSz="756026" rtl="0" eaLnBrk="1" latinLnBrk="0" hangingPunct="1">
                        <a:defRPr sz="1488" kern="1200">
                          <a:solidFill>
                            <a:schemeClr val="tx1"/>
                          </a:solidFill>
                          <a:latin typeface="Arial"/>
                        </a:defRPr>
                      </a:lvl4pPr>
                      <a:lvl5pPr marL="1512052" algn="l" defTabSz="756026" rtl="0" eaLnBrk="1" latinLnBrk="0" hangingPunct="1">
                        <a:defRPr sz="1488" kern="1200">
                          <a:solidFill>
                            <a:schemeClr val="tx1"/>
                          </a:solidFill>
                          <a:latin typeface="Arial"/>
                        </a:defRPr>
                      </a:lvl5pPr>
                      <a:lvl6pPr marL="1890065" algn="l" defTabSz="756026" rtl="0" eaLnBrk="1" latinLnBrk="0" hangingPunct="1">
                        <a:defRPr sz="1488" kern="1200">
                          <a:solidFill>
                            <a:schemeClr val="tx1"/>
                          </a:solidFill>
                          <a:latin typeface="Arial"/>
                        </a:defRPr>
                      </a:lvl6pPr>
                      <a:lvl7pPr marL="2268078" algn="l" defTabSz="756026" rtl="0" eaLnBrk="1" latinLnBrk="0" hangingPunct="1">
                        <a:defRPr sz="1488" kern="1200">
                          <a:solidFill>
                            <a:schemeClr val="tx1"/>
                          </a:solidFill>
                          <a:latin typeface="Arial"/>
                        </a:defRPr>
                      </a:lvl7pPr>
                      <a:lvl8pPr marL="2646091" algn="l" defTabSz="756026" rtl="0" eaLnBrk="1" latinLnBrk="0" hangingPunct="1">
                        <a:defRPr sz="1488" kern="1200">
                          <a:solidFill>
                            <a:schemeClr val="tx1"/>
                          </a:solidFill>
                          <a:latin typeface="Arial"/>
                        </a:defRPr>
                      </a:lvl8pPr>
                      <a:lvl9pPr marL="3024104" algn="l" defTabSz="756026" rtl="0" eaLnBrk="1" latinLnBrk="0" hangingPunct="1">
                        <a:defRPr sz="1488" kern="1200">
                          <a:solidFill>
                            <a:schemeClr val="tx1"/>
                          </a:solidFill>
                          <a:latin typeface="Arial"/>
                        </a:defRPr>
                      </a:lvl9pPr>
                    </a:lstStyle>
                    <a:p>
                      <a:pPr algn="ctr" fontAlgn="ctr"/>
                      <a:r>
                        <a:rPr lang="pt-PT" sz="1000" b="1" i="0" u="none" strike="noStrike" dirty="0">
                          <a:solidFill>
                            <a:srgbClr val="000000"/>
                          </a:solidFill>
                          <a:effectLst/>
                          <a:latin typeface="Calibri Light" panose="020F0302020204030204" pitchFamily="34" charset="0"/>
                        </a:rPr>
                        <a:t>% </a:t>
                      </a:r>
                      <a:r>
                        <a:rPr lang="pt-PT" sz="1000" b="1" i="0" u="none" strike="noStrike" dirty="0" err="1">
                          <a:solidFill>
                            <a:srgbClr val="000000"/>
                          </a:solidFill>
                          <a:effectLst/>
                          <a:latin typeface="Calibri Light" panose="020F0302020204030204" pitchFamily="34" charset="0"/>
                        </a:rPr>
                        <a:t>recurrence</a:t>
                      </a:r>
                      <a:endParaRPr lang="pt-PT" sz="1000" b="1" i="0" u="none" strike="noStrike" dirty="0">
                        <a:solidFill>
                          <a:srgbClr val="000000"/>
                        </a:solidFill>
                        <a:effectLst/>
                        <a:latin typeface="Calibri Light" panose="020F0302020204030204" pitchFamily="34" charset="0"/>
                      </a:endParaRPr>
                    </a:p>
                  </a:txBody>
                  <a:tcPr marL="9525" marR="9525" marT="9525" anchor="b">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56026" rtl="0" eaLnBrk="1" latinLnBrk="0" hangingPunct="1">
                        <a:defRPr sz="1488" kern="1200">
                          <a:solidFill>
                            <a:schemeClr val="tx1"/>
                          </a:solidFill>
                          <a:latin typeface="Arial"/>
                        </a:defRPr>
                      </a:lvl1pPr>
                      <a:lvl2pPr marL="378013" algn="l" defTabSz="756026" rtl="0" eaLnBrk="1" latinLnBrk="0" hangingPunct="1">
                        <a:defRPr sz="1488" kern="1200">
                          <a:solidFill>
                            <a:schemeClr val="tx1"/>
                          </a:solidFill>
                          <a:latin typeface="Arial"/>
                        </a:defRPr>
                      </a:lvl2pPr>
                      <a:lvl3pPr marL="756026" algn="l" defTabSz="756026" rtl="0" eaLnBrk="1" latinLnBrk="0" hangingPunct="1">
                        <a:defRPr sz="1488" kern="1200">
                          <a:solidFill>
                            <a:schemeClr val="tx1"/>
                          </a:solidFill>
                          <a:latin typeface="Arial"/>
                        </a:defRPr>
                      </a:lvl3pPr>
                      <a:lvl4pPr marL="1134039" algn="l" defTabSz="756026" rtl="0" eaLnBrk="1" latinLnBrk="0" hangingPunct="1">
                        <a:defRPr sz="1488" kern="1200">
                          <a:solidFill>
                            <a:schemeClr val="tx1"/>
                          </a:solidFill>
                          <a:latin typeface="Arial"/>
                        </a:defRPr>
                      </a:lvl4pPr>
                      <a:lvl5pPr marL="1512052" algn="l" defTabSz="756026" rtl="0" eaLnBrk="1" latinLnBrk="0" hangingPunct="1">
                        <a:defRPr sz="1488" kern="1200">
                          <a:solidFill>
                            <a:schemeClr val="tx1"/>
                          </a:solidFill>
                          <a:latin typeface="Arial"/>
                        </a:defRPr>
                      </a:lvl5pPr>
                      <a:lvl6pPr marL="1890065" algn="l" defTabSz="756026" rtl="0" eaLnBrk="1" latinLnBrk="0" hangingPunct="1">
                        <a:defRPr sz="1488" kern="1200">
                          <a:solidFill>
                            <a:schemeClr val="tx1"/>
                          </a:solidFill>
                          <a:latin typeface="Arial"/>
                        </a:defRPr>
                      </a:lvl6pPr>
                      <a:lvl7pPr marL="2268078" algn="l" defTabSz="756026" rtl="0" eaLnBrk="1" latinLnBrk="0" hangingPunct="1">
                        <a:defRPr sz="1488" kern="1200">
                          <a:solidFill>
                            <a:schemeClr val="tx1"/>
                          </a:solidFill>
                          <a:latin typeface="Arial"/>
                        </a:defRPr>
                      </a:lvl7pPr>
                      <a:lvl8pPr marL="2646091" algn="l" defTabSz="756026" rtl="0" eaLnBrk="1" latinLnBrk="0" hangingPunct="1">
                        <a:defRPr sz="1488" kern="1200">
                          <a:solidFill>
                            <a:schemeClr val="tx1"/>
                          </a:solidFill>
                          <a:latin typeface="Arial"/>
                        </a:defRPr>
                      </a:lvl8pPr>
                      <a:lvl9pPr marL="3024104" algn="l" defTabSz="756026" rtl="0" eaLnBrk="1" latinLnBrk="0" hangingPunct="1">
                        <a:defRPr sz="1488" kern="1200">
                          <a:solidFill>
                            <a:schemeClr val="tx1"/>
                          </a:solidFill>
                          <a:latin typeface="Arial"/>
                        </a:defRPr>
                      </a:lvl9pPr>
                    </a:lstStyle>
                    <a:p>
                      <a:pPr algn="ctr" fontAlgn="ctr"/>
                      <a:r>
                        <a:rPr lang="pt-PT" sz="1000" b="1" i="0" u="none" strike="noStrike" dirty="0">
                          <a:solidFill>
                            <a:srgbClr val="000000"/>
                          </a:solidFill>
                          <a:effectLst/>
                          <a:latin typeface="Calibri Light" panose="020F0302020204030204" pitchFamily="34" charset="0"/>
                        </a:rPr>
                        <a:t>21%</a:t>
                      </a:r>
                    </a:p>
                  </a:txBody>
                  <a:tcPr marL="9525" marR="9525" marT="9525" anchor="b">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56026" rtl="0" eaLnBrk="1" latinLnBrk="0" hangingPunct="1">
                        <a:defRPr sz="1488" kern="1200">
                          <a:solidFill>
                            <a:schemeClr val="tx1"/>
                          </a:solidFill>
                          <a:latin typeface="Arial"/>
                        </a:defRPr>
                      </a:lvl1pPr>
                      <a:lvl2pPr marL="378013" algn="l" defTabSz="756026" rtl="0" eaLnBrk="1" latinLnBrk="0" hangingPunct="1">
                        <a:defRPr sz="1488" kern="1200">
                          <a:solidFill>
                            <a:schemeClr val="tx1"/>
                          </a:solidFill>
                          <a:latin typeface="Arial"/>
                        </a:defRPr>
                      </a:lvl2pPr>
                      <a:lvl3pPr marL="756026" algn="l" defTabSz="756026" rtl="0" eaLnBrk="1" latinLnBrk="0" hangingPunct="1">
                        <a:defRPr sz="1488" kern="1200">
                          <a:solidFill>
                            <a:schemeClr val="tx1"/>
                          </a:solidFill>
                          <a:latin typeface="Arial"/>
                        </a:defRPr>
                      </a:lvl3pPr>
                      <a:lvl4pPr marL="1134039" algn="l" defTabSz="756026" rtl="0" eaLnBrk="1" latinLnBrk="0" hangingPunct="1">
                        <a:defRPr sz="1488" kern="1200">
                          <a:solidFill>
                            <a:schemeClr val="tx1"/>
                          </a:solidFill>
                          <a:latin typeface="Arial"/>
                        </a:defRPr>
                      </a:lvl4pPr>
                      <a:lvl5pPr marL="1512052" algn="l" defTabSz="756026" rtl="0" eaLnBrk="1" latinLnBrk="0" hangingPunct="1">
                        <a:defRPr sz="1488" kern="1200">
                          <a:solidFill>
                            <a:schemeClr val="tx1"/>
                          </a:solidFill>
                          <a:latin typeface="Arial"/>
                        </a:defRPr>
                      </a:lvl5pPr>
                      <a:lvl6pPr marL="1890065" algn="l" defTabSz="756026" rtl="0" eaLnBrk="1" latinLnBrk="0" hangingPunct="1">
                        <a:defRPr sz="1488" kern="1200">
                          <a:solidFill>
                            <a:schemeClr val="tx1"/>
                          </a:solidFill>
                          <a:latin typeface="Arial"/>
                        </a:defRPr>
                      </a:lvl6pPr>
                      <a:lvl7pPr marL="2268078" algn="l" defTabSz="756026" rtl="0" eaLnBrk="1" latinLnBrk="0" hangingPunct="1">
                        <a:defRPr sz="1488" kern="1200">
                          <a:solidFill>
                            <a:schemeClr val="tx1"/>
                          </a:solidFill>
                          <a:latin typeface="Arial"/>
                        </a:defRPr>
                      </a:lvl7pPr>
                      <a:lvl8pPr marL="2646091" algn="l" defTabSz="756026" rtl="0" eaLnBrk="1" latinLnBrk="0" hangingPunct="1">
                        <a:defRPr sz="1488" kern="1200">
                          <a:solidFill>
                            <a:schemeClr val="tx1"/>
                          </a:solidFill>
                          <a:latin typeface="Arial"/>
                        </a:defRPr>
                      </a:lvl8pPr>
                      <a:lvl9pPr marL="3024104" algn="l" defTabSz="756026" rtl="0" eaLnBrk="1" latinLnBrk="0" hangingPunct="1">
                        <a:defRPr sz="1488" kern="1200">
                          <a:solidFill>
                            <a:schemeClr val="tx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PT" sz="1000" b="1" i="0" u="none" strike="noStrike" kern="1200" dirty="0">
                          <a:solidFill>
                            <a:srgbClr val="000000"/>
                          </a:solidFill>
                          <a:effectLst/>
                          <a:latin typeface="Calibri Light" panose="020F0302020204030204" pitchFamily="34" charset="0"/>
                          <a:ea typeface="+mn-ea"/>
                          <a:cs typeface="+mn-cs"/>
                        </a:rPr>
                        <a:t>14%</a:t>
                      </a:r>
                    </a:p>
                  </a:txBody>
                  <a:tcPr marL="9525" marR="9525" marT="9525" anchor="b">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56026" rtl="0" eaLnBrk="1" latinLnBrk="0" hangingPunct="1">
                        <a:defRPr sz="1488" kern="1200">
                          <a:solidFill>
                            <a:schemeClr val="tx1"/>
                          </a:solidFill>
                          <a:latin typeface="Arial"/>
                        </a:defRPr>
                      </a:lvl1pPr>
                      <a:lvl2pPr marL="378013" algn="l" defTabSz="756026" rtl="0" eaLnBrk="1" latinLnBrk="0" hangingPunct="1">
                        <a:defRPr sz="1488" kern="1200">
                          <a:solidFill>
                            <a:schemeClr val="tx1"/>
                          </a:solidFill>
                          <a:latin typeface="Arial"/>
                        </a:defRPr>
                      </a:lvl2pPr>
                      <a:lvl3pPr marL="756026" algn="l" defTabSz="756026" rtl="0" eaLnBrk="1" latinLnBrk="0" hangingPunct="1">
                        <a:defRPr sz="1488" kern="1200">
                          <a:solidFill>
                            <a:schemeClr val="tx1"/>
                          </a:solidFill>
                          <a:latin typeface="Arial"/>
                        </a:defRPr>
                      </a:lvl3pPr>
                      <a:lvl4pPr marL="1134039" algn="l" defTabSz="756026" rtl="0" eaLnBrk="1" latinLnBrk="0" hangingPunct="1">
                        <a:defRPr sz="1488" kern="1200">
                          <a:solidFill>
                            <a:schemeClr val="tx1"/>
                          </a:solidFill>
                          <a:latin typeface="Arial"/>
                        </a:defRPr>
                      </a:lvl4pPr>
                      <a:lvl5pPr marL="1512052" algn="l" defTabSz="756026" rtl="0" eaLnBrk="1" latinLnBrk="0" hangingPunct="1">
                        <a:defRPr sz="1488" kern="1200">
                          <a:solidFill>
                            <a:schemeClr val="tx1"/>
                          </a:solidFill>
                          <a:latin typeface="Arial"/>
                        </a:defRPr>
                      </a:lvl5pPr>
                      <a:lvl6pPr marL="1890065" algn="l" defTabSz="756026" rtl="0" eaLnBrk="1" latinLnBrk="0" hangingPunct="1">
                        <a:defRPr sz="1488" kern="1200">
                          <a:solidFill>
                            <a:schemeClr val="tx1"/>
                          </a:solidFill>
                          <a:latin typeface="Arial"/>
                        </a:defRPr>
                      </a:lvl6pPr>
                      <a:lvl7pPr marL="2268078" algn="l" defTabSz="756026" rtl="0" eaLnBrk="1" latinLnBrk="0" hangingPunct="1">
                        <a:defRPr sz="1488" kern="1200">
                          <a:solidFill>
                            <a:schemeClr val="tx1"/>
                          </a:solidFill>
                          <a:latin typeface="Arial"/>
                        </a:defRPr>
                      </a:lvl7pPr>
                      <a:lvl8pPr marL="2646091" algn="l" defTabSz="756026" rtl="0" eaLnBrk="1" latinLnBrk="0" hangingPunct="1">
                        <a:defRPr sz="1488" kern="1200">
                          <a:solidFill>
                            <a:schemeClr val="tx1"/>
                          </a:solidFill>
                          <a:latin typeface="Arial"/>
                        </a:defRPr>
                      </a:lvl8pPr>
                      <a:lvl9pPr marL="3024104" algn="l" defTabSz="756026" rtl="0" eaLnBrk="1" latinLnBrk="0" hangingPunct="1">
                        <a:defRPr sz="1488" kern="1200">
                          <a:solidFill>
                            <a:schemeClr val="tx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PT" sz="1000" b="1" i="0" u="none" strike="noStrike" kern="1200" dirty="0">
                          <a:solidFill>
                            <a:srgbClr val="000000"/>
                          </a:solidFill>
                          <a:effectLst/>
                          <a:latin typeface="Calibri Light" panose="020F0302020204030204" pitchFamily="34" charset="0"/>
                          <a:ea typeface="+mn-ea"/>
                          <a:cs typeface="+mn-cs"/>
                        </a:rPr>
                        <a:t>12%</a:t>
                      </a:r>
                    </a:p>
                  </a:txBody>
                  <a:tcPr marL="9525" marR="9525" marT="9525" anchor="b">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56026" rtl="0" eaLnBrk="1" latinLnBrk="0" hangingPunct="1">
                        <a:defRPr sz="1488" kern="1200">
                          <a:solidFill>
                            <a:schemeClr val="tx1"/>
                          </a:solidFill>
                          <a:latin typeface="Arial"/>
                        </a:defRPr>
                      </a:lvl1pPr>
                      <a:lvl2pPr marL="378013" algn="l" defTabSz="756026" rtl="0" eaLnBrk="1" latinLnBrk="0" hangingPunct="1">
                        <a:defRPr sz="1488" kern="1200">
                          <a:solidFill>
                            <a:schemeClr val="tx1"/>
                          </a:solidFill>
                          <a:latin typeface="Arial"/>
                        </a:defRPr>
                      </a:lvl2pPr>
                      <a:lvl3pPr marL="756026" algn="l" defTabSz="756026" rtl="0" eaLnBrk="1" latinLnBrk="0" hangingPunct="1">
                        <a:defRPr sz="1488" kern="1200">
                          <a:solidFill>
                            <a:schemeClr val="tx1"/>
                          </a:solidFill>
                          <a:latin typeface="Arial"/>
                        </a:defRPr>
                      </a:lvl3pPr>
                      <a:lvl4pPr marL="1134039" algn="l" defTabSz="756026" rtl="0" eaLnBrk="1" latinLnBrk="0" hangingPunct="1">
                        <a:defRPr sz="1488" kern="1200">
                          <a:solidFill>
                            <a:schemeClr val="tx1"/>
                          </a:solidFill>
                          <a:latin typeface="Arial"/>
                        </a:defRPr>
                      </a:lvl4pPr>
                      <a:lvl5pPr marL="1512052" algn="l" defTabSz="756026" rtl="0" eaLnBrk="1" latinLnBrk="0" hangingPunct="1">
                        <a:defRPr sz="1488" kern="1200">
                          <a:solidFill>
                            <a:schemeClr val="tx1"/>
                          </a:solidFill>
                          <a:latin typeface="Arial"/>
                        </a:defRPr>
                      </a:lvl5pPr>
                      <a:lvl6pPr marL="1890065" algn="l" defTabSz="756026" rtl="0" eaLnBrk="1" latinLnBrk="0" hangingPunct="1">
                        <a:defRPr sz="1488" kern="1200">
                          <a:solidFill>
                            <a:schemeClr val="tx1"/>
                          </a:solidFill>
                          <a:latin typeface="Arial"/>
                        </a:defRPr>
                      </a:lvl6pPr>
                      <a:lvl7pPr marL="2268078" algn="l" defTabSz="756026" rtl="0" eaLnBrk="1" latinLnBrk="0" hangingPunct="1">
                        <a:defRPr sz="1488" kern="1200">
                          <a:solidFill>
                            <a:schemeClr val="tx1"/>
                          </a:solidFill>
                          <a:latin typeface="Arial"/>
                        </a:defRPr>
                      </a:lvl7pPr>
                      <a:lvl8pPr marL="2646091" algn="l" defTabSz="756026" rtl="0" eaLnBrk="1" latinLnBrk="0" hangingPunct="1">
                        <a:defRPr sz="1488" kern="1200">
                          <a:solidFill>
                            <a:schemeClr val="tx1"/>
                          </a:solidFill>
                          <a:latin typeface="Arial"/>
                        </a:defRPr>
                      </a:lvl8pPr>
                      <a:lvl9pPr marL="3024104" algn="l" defTabSz="756026" rtl="0" eaLnBrk="1" latinLnBrk="0" hangingPunct="1">
                        <a:defRPr sz="1488" kern="1200">
                          <a:solidFill>
                            <a:schemeClr val="tx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PT" sz="1000" b="1" i="0" u="none" strike="noStrike" kern="1200" dirty="0">
                          <a:solidFill>
                            <a:srgbClr val="000000"/>
                          </a:solidFill>
                          <a:effectLst/>
                          <a:latin typeface="Calibri Light" panose="020F0302020204030204" pitchFamily="34" charset="0"/>
                          <a:ea typeface="+mn-ea"/>
                          <a:cs typeface="+mn-cs"/>
                        </a:rPr>
                        <a:t>9%</a:t>
                      </a:r>
                    </a:p>
                  </a:txBody>
                  <a:tcPr marL="9525" marR="9525" marT="9525" anchor="b">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56026" rtl="0" eaLnBrk="1" latinLnBrk="0" hangingPunct="1">
                        <a:defRPr sz="1488" kern="1200">
                          <a:solidFill>
                            <a:schemeClr val="tx1"/>
                          </a:solidFill>
                          <a:latin typeface="Arial"/>
                        </a:defRPr>
                      </a:lvl1pPr>
                      <a:lvl2pPr marL="378013" algn="l" defTabSz="756026" rtl="0" eaLnBrk="1" latinLnBrk="0" hangingPunct="1">
                        <a:defRPr sz="1488" kern="1200">
                          <a:solidFill>
                            <a:schemeClr val="tx1"/>
                          </a:solidFill>
                          <a:latin typeface="Arial"/>
                        </a:defRPr>
                      </a:lvl2pPr>
                      <a:lvl3pPr marL="756026" algn="l" defTabSz="756026" rtl="0" eaLnBrk="1" latinLnBrk="0" hangingPunct="1">
                        <a:defRPr sz="1488" kern="1200">
                          <a:solidFill>
                            <a:schemeClr val="tx1"/>
                          </a:solidFill>
                          <a:latin typeface="Arial"/>
                        </a:defRPr>
                      </a:lvl3pPr>
                      <a:lvl4pPr marL="1134039" algn="l" defTabSz="756026" rtl="0" eaLnBrk="1" latinLnBrk="0" hangingPunct="1">
                        <a:defRPr sz="1488" kern="1200">
                          <a:solidFill>
                            <a:schemeClr val="tx1"/>
                          </a:solidFill>
                          <a:latin typeface="Arial"/>
                        </a:defRPr>
                      </a:lvl4pPr>
                      <a:lvl5pPr marL="1512052" algn="l" defTabSz="756026" rtl="0" eaLnBrk="1" latinLnBrk="0" hangingPunct="1">
                        <a:defRPr sz="1488" kern="1200">
                          <a:solidFill>
                            <a:schemeClr val="tx1"/>
                          </a:solidFill>
                          <a:latin typeface="Arial"/>
                        </a:defRPr>
                      </a:lvl5pPr>
                      <a:lvl6pPr marL="1890065" algn="l" defTabSz="756026" rtl="0" eaLnBrk="1" latinLnBrk="0" hangingPunct="1">
                        <a:defRPr sz="1488" kern="1200">
                          <a:solidFill>
                            <a:schemeClr val="tx1"/>
                          </a:solidFill>
                          <a:latin typeface="Arial"/>
                        </a:defRPr>
                      </a:lvl6pPr>
                      <a:lvl7pPr marL="2268078" algn="l" defTabSz="756026" rtl="0" eaLnBrk="1" latinLnBrk="0" hangingPunct="1">
                        <a:defRPr sz="1488" kern="1200">
                          <a:solidFill>
                            <a:schemeClr val="tx1"/>
                          </a:solidFill>
                          <a:latin typeface="Arial"/>
                        </a:defRPr>
                      </a:lvl7pPr>
                      <a:lvl8pPr marL="2646091" algn="l" defTabSz="756026" rtl="0" eaLnBrk="1" latinLnBrk="0" hangingPunct="1">
                        <a:defRPr sz="1488" kern="1200">
                          <a:solidFill>
                            <a:schemeClr val="tx1"/>
                          </a:solidFill>
                          <a:latin typeface="Arial"/>
                        </a:defRPr>
                      </a:lvl8pPr>
                      <a:lvl9pPr marL="3024104" algn="l" defTabSz="756026" rtl="0" eaLnBrk="1" latinLnBrk="0" hangingPunct="1">
                        <a:defRPr sz="1488" kern="1200">
                          <a:solidFill>
                            <a:schemeClr val="tx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PT" sz="1000" b="1" i="0" u="none" strike="noStrike" kern="1200" dirty="0">
                          <a:solidFill>
                            <a:srgbClr val="000000"/>
                          </a:solidFill>
                          <a:effectLst/>
                          <a:latin typeface="Calibri Light" panose="020F0302020204030204" pitchFamily="34" charset="0"/>
                          <a:ea typeface="+mn-ea"/>
                          <a:cs typeface="+mn-cs"/>
                        </a:rPr>
                        <a:t>5%</a:t>
                      </a:r>
                    </a:p>
                  </a:txBody>
                  <a:tcPr marL="9525" marR="9525" marT="9525" anchor="b">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PT" sz="1000" b="1" i="0" u="none" strike="noStrike" kern="1200" dirty="0">
                          <a:solidFill>
                            <a:srgbClr val="000000"/>
                          </a:solidFill>
                          <a:effectLst/>
                          <a:latin typeface="Calibri Light" panose="020F0302020204030204" pitchFamily="34" charset="0"/>
                          <a:ea typeface="+mn-ea"/>
                          <a:cs typeface="+mn-cs"/>
                        </a:rPr>
                        <a:t>2%</a:t>
                      </a:r>
                    </a:p>
                  </a:txBody>
                  <a:tcPr marL="9525" marR="9525" marT="9525" anchor="b">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PT" sz="1000" b="1" i="0" u="none" strike="noStrike" kern="1200" dirty="0">
                          <a:solidFill>
                            <a:srgbClr val="000000"/>
                          </a:solidFill>
                          <a:effectLst/>
                          <a:latin typeface="Calibri Light" panose="020F0302020204030204" pitchFamily="34" charset="0"/>
                          <a:ea typeface="+mn-ea"/>
                          <a:cs typeface="+mn-cs"/>
                        </a:rPr>
                        <a:t>1%</a:t>
                      </a:r>
                    </a:p>
                  </a:txBody>
                  <a:tcPr marL="9525" marR="9525" marT="9525" anchor="b">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4220461"/>
                  </a:ext>
                </a:extLst>
              </a:tr>
            </a:tbl>
          </a:graphicData>
        </a:graphic>
      </p:graphicFrame>
      <p:sp>
        <p:nvSpPr>
          <p:cNvPr id="147" name="TextBox 146">
            <a:extLst>
              <a:ext uri="{FF2B5EF4-FFF2-40B4-BE49-F238E27FC236}">
                <a16:creationId xmlns:a16="http://schemas.microsoft.com/office/drawing/2014/main" id="{5C8F1C17-F992-C84B-6234-A469A30B8B23}"/>
              </a:ext>
            </a:extLst>
          </p:cNvPr>
          <p:cNvSpPr txBox="1"/>
          <p:nvPr/>
        </p:nvSpPr>
        <p:spPr>
          <a:xfrm>
            <a:off x="6372687" y="4887503"/>
            <a:ext cx="2052001"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0000"/>
                </a:solidFill>
                <a:effectLst/>
                <a:uLnTx/>
                <a:uFillTx/>
              </a:rPr>
              <a:t>JV </a:t>
            </a:r>
            <a:r>
              <a:rPr kumimoji="0" lang="pt-PT" sz="1200" b="0" i="0" u="none" strike="noStrike" kern="0" cap="none" spc="0" normalizeH="0" baseline="0" noProof="0" dirty="0" err="1">
                <a:ln>
                  <a:noFill/>
                </a:ln>
                <a:solidFill>
                  <a:srgbClr val="000000"/>
                </a:solidFill>
                <a:effectLst/>
                <a:uLnTx/>
                <a:uFillTx/>
              </a:rPr>
              <a:t>with</a:t>
            </a:r>
            <a:r>
              <a:rPr kumimoji="0" lang="pt-PT" sz="1200" b="0" i="0" u="none" strike="noStrike" kern="0" cap="none" spc="0" normalizeH="0" baseline="0" noProof="0" dirty="0">
                <a:ln>
                  <a:noFill/>
                </a:ln>
                <a:solidFill>
                  <a:srgbClr val="000000"/>
                </a:solidFill>
                <a:effectLst/>
                <a:uLnTx/>
                <a:uFillTx/>
              </a:rPr>
              <a:t> </a:t>
            </a:r>
            <a:r>
              <a:rPr kumimoji="0" lang="pt-PT" sz="1200" b="0" i="0" u="none" strike="noStrike" kern="0" cap="none" spc="0" normalizeH="0" baseline="0" noProof="0" dirty="0" err="1">
                <a:ln>
                  <a:noFill/>
                </a:ln>
                <a:solidFill>
                  <a:srgbClr val="000000"/>
                </a:solidFill>
                <a:effectLst/>
                <a:uLnTx/>
                <a:uFillTx/>
              </a:rPr>
              <a:t>Bankinter</a:t>
            </a:r>
            <a:endParaRPr kumimoji="0" lang="pt-PT" sz="1200" b="0" i="0" u="none" strike="noStrike" kern="0" cap="none" spc="0" normalizeH="0" baseline="0" noProof="0" dirty="0">
              <a:ln>
                <a:noFill/>
              </a:ln>
              <a:solidFill>
                <a:srgbClr val="000000"/>
              </a:solidFill>
              <a:effectLst/>
              <a:uLnTx/>
              <a:uFillTx/>
            </a:endParaRPr>
          </a:p>
        </p:txBody>
      </p:sp>
      <p:sp>
        <p:nvSpPr>
          <p:cNvPr id="152" name="Rectangle 3">
            <a:extLst>
              <a:ext uri="{FF2B5EF4-FFF2-40B4-BE49-F238E27FC236}">
                <a16:creationId xmlns:a16="http://schemas.microsoft.com/office/drawing/2014/main" id="{8F128365-8326-40B9-D2AA-23162100632E}"/>
              </a:ext>
            </a:extLst>
          </p:cNvPr>
          <p:cNvSpPr>
            <a:spLocks noChangeArrowheads="1"/>
          </p:cNvSpPr>
          <p:nvPr/>
        </p:nvSpPr>
        <p:spPr bwMode="auto">
          <a:xfrm>
            <a:off x="6191126" y="276479"/>
            <a:ext cx="3493702" cy="29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lnSpc>
                <a:spcPct val="70000"/>
              </a:lnSpc>
            </a:pPr>
            <a:r>
              <a:rPr lang="en-US" altLang="en-US" sz="2000" b="1" dirty="0">
                <a:solidFill>
                  <a:srgbClr val="000000"/>
                </a:solidFill>
                <a:latin typeface="Calibri" pitchFamily="34" charset="0"/>
              </a:rPr>
              <a:t>Business Process Operator</a:t>
            </a:r>
          </a:p>
        </p:txBody>
      </p:sp>
      <p:sp>
        <p:nvSpPr>
          <p:cNvPr id="6" name="Rectangle 5">
            <a:extLst>
              <a:ext uri="{FF2B5EF4-FFF2-40B4-BE49-F238E27FC236}">
                <a16:creationId xmlns:a16="http://schemas.microsoft.com/office/drawing/2014/main" id="{44E3D77F-7A9E-ED38-9096-EA661B06C627}"/>
              </a:ext>
            </a:extLst>
          </p:cNvPr>
          <p:cNvSpPr/>
          <p:nvPr/>
        </p:nvSpPr>
        <p:spPr>
          <a:xfrm>
            <a:off x="467804" y="3838984"/>
            <a:ext cx="1517650" cy="235638"/>
          </a:xfrm>
          <a:prstGeom prst="rect">
            <a:avLst/>
          </a:prstGeom>
          <a:solidFill>
            <a:srgbClr val="FFFFFF"/>
          </a:solidFill>
          <a:ln w="25400" cap="flat" cmpd="sng" algn="ctr">
            <a:solidFill>
              <a:srgbClr val="FFFF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050" b="0" i="0" u="none" strike="noStrike" kern="0" cap="none" spc="0" normalizeH="0" baseline="0" noProof="0" dirty="0" err="1">
                <a:ln>
                  <a:noFill/>
                </a:ln>
                <a:solidFill>
                  <a:srgbClr val="000000"/>
                </a:solidFill>
                <a:effectLst/>
                <a:uLnTx/>
                <a:uFillTx/>
                <a:latin typeface="Arial"/>
                <a:ea typeface="+mn-ea"/>
                <a:cs typeface="+mn-cs"/>
              </a:rPr>
              <a:t>Goal</a:t>
            </a:r>
            <a:r>
              <a:rPr kumimoji="0" lang="pt-PT" sz="1050" b="0" i="0" u="none" strike="noStrike" kern="0" cap="none" spc="0" normalizeH="0" baseline="0" noProof="0" dirty="0">
                <a:ln>
                  <a:noFill/>
                </a:ln>
                <a:solidFill>
                  <a:srgbClr val="000000"/>
                </a:solidFill>
                <a:effectLst/>
                <a:uLnTx/>
                <a:uFillTx/>
                <a:latin typeface="Arial"/>
                <a:ea typeface="+mn-ea"/>
                <a:cs typeface="+mn-cs"/>
              </a:rPr>
              <a:t> for 2024-2025</a:t>
            </a:r>
          </a:p>
        </p:txBody>
      </p:sp>
      <p:sp>
        <p:nvSpPr>
          <p:cNvPr id="14" name="Right Brace 13">
            <a:extLst>
              <a:ext uri="{FF2B5EF4-FFF2-40B4-BE49-F238E27FC236}">
                <a16:creationId xmlns:a16="http://schemas.microsoft.com/office/drawing/2014/main" id="{30C457E6-B844-B826-AF9D-00FA02C04A54}"/>
              </a:ext>
            </a:extLst>
          </p:cNvPr>
          <p:cNvSpPr/>
          <p:nvPr/>
        </p:nvSpPr>
        <p:spPr>
          <a:xfrm rot="5400000">
            <a:off x="7230281" y="4043238"/>
            <a:ext cx="220663" cy="1512000"/>
          </a:xfrm>
          <a:prstGeom prst="rightBrace">
            <a:avLst/>
          </a:prstGeom>
          <a:noFill/>
          <a:ln w="9525" cap="flat" cmpd="sng" algn="ctr">
            <a:solidFill>
              <a:srgbClr val="2D2D8A">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000000"/>
              </a:solidFill>
              <a:effectLst/>
              <a:uLnTx/>
              <a:uFillTx/>
              <a:latin typeface="Arial"/>
              <a:ea typeface="+mn-ea"/>
              <a:cs typeface="+mn-cs"/>
            </a:endParaRPr>
          </a:p>
        </p:txBody>
      </p:sp>
      <p:graphicFrame>
        <p:nvGraphicFramePr>
          <p:cNvPr id="9" name="Chart 19">
            <a:extLst>
              <a:ext uri="{FF2B5EF4-FFF2-40B4-BE49-F238E27FC236}">
                <a16:creationId xmlns:a16="http://schemas.microsoft.com/office/drawing/2014/main" id="{FB1EE2F6-9953-7ED9-7430-7D2291285063}"/>
              </a:ext>
            </a:extLst>
          </p:cNvPr>
          <p:cNvGraphicFramePr/>
          <p:nvPr>
            <p:custDataLst>
              <p:tags r:id="rId2"/>
            </p:custDataLst>
            <p:extLst>
              <p:ext uri="{D42A27DB-BD31-4B8C-83A1-F6EECF244321}">
                <p14:modId xmlns:p14="http://schemas.microsoft.com/office/powerpoint/2010/main" val="869230767"/>
              </p:ext>
            </p:extLst>
          </p:nvPr>
        </p:nvGraphicFramePr>
        <p:xfrm>
          <a:off x="2489684" y="2121109"/>
          <a:ext cx="7394349" cy="2560419"/>
        </p:xfrm>
        <a:graphic>
          <a:graphicData uri="http://schemas.openxmlformats.org/drawingml/2006/chart">
            <c:chart xmlns:c="http://schemas.openxmlformats.org/drawingml/2006/chart" xmlns:r="http://schemas.openxmlformats.org/officeDocument/2006/relationships" r:id="rId19"/>
          </a:graphicData>
        </a:graphic>
      </p:graphicFrame>
      <p:sp>
        <p:nvSpPr>
          <p:cNvPr id="16" name="Arrow: Right 21">
            <a:extLst>
              <a:ext uri="{FF2B5EF4-FFF2-40B4-BE49-F238E27FC236}">
                <a16:creationId xmlns:a16="http://schemas.microsoft.com/office/drawing/2014/main" id="{4C180186-7E06-4CE4-6EA6-5109B02F26E3}"/>
              </a:ext>
            </a:extLst>
          </p:cNvPr>
          <p:cNvSpPr/>
          <p:nvPr>
            <p:custDataLst>
              <p:tags r:id="rId3"/>
            </p:custDataLst>
          </p:nvPr>
        </p:nvSpPr>
        <p:spPr bwMode="auto">
          <a:xfrm>
            <a:off x="2260353" y="3871007"/>
            <a:ext cx="128588" cy="152400"/>
          </a:xfrm>
          <a:prstGeom prst="rightArrow">
            <a:avLst>
              <a:gd name="adj1" fmla="val 100000"/>
              <a:gd name="adj2" fmla="val 100201"/>
            </a:avLst>
          </a:prstGeom>
          <a:solidFill>
            <a:srgbClr val="000000"/>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FFFFFF"/>
              </a:solidFill>
              <a:effectLst/>
              <a:uLnTx/>
              <a:uFillTx/>
              <a:latin typeface="Arial"/>
              <a:ea typeface="+mn-ea"/>
              <a:cs typeface="+mn-cs"/>
            </a:endParaRPr>
          </a:p>
        </p:txBody>
      </p:sp>
      <p:sp>
        <p:nvSpPr>
          <p:cNvPr id="17" name="Rectangle 43">
            <a:extLst>
              <a:ext uri="{FF2B5EF4-FFF2-40B4-BE49-F238E27FC236}">
                <a16:creationId xmlns:a16="http://schemas.microsoft.com/office/drawing/2014/main" id="{9D965F63-A974-2716-78D2-5CBA2F9B0138}"/>
              </a:ext>
            </a:extLst>
          </p:cNvPr>
          <p:cNvSpPr/>
          <p:nvPr>
            <p:custDataLst>
              <p:tags r:id="rId4"/>
            </p:custDataLst>
          </p:nvPr>
        </p:nvSpPr>
        <p:spPr bwMode="auto">
          <a:xfrm>
            <a:off x="2095253" y="3885294"/>
            <a:ext cx="114300" cy="1222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vert="horz" wrap="none" lIns="0" tIns="0" rIns="0" bIns="0" numCol="1" spcCol="0" rtlCol="0" anchor="ctr" anchorCtr="0">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pt-PT" sz="900" b="1" kern="0" dirty="0">
                <a:solidFill>
                  <a:srgbClr val="000000"/>
                </a:solidFill>
                <a:latin typeface="Arial"/>
                <a:ea typeface="+mn-ea"/>
                <a:sym typeface="+mn-lt"/>
              </a:rPr>
              <a:t>1</a:t>
            </a:r>
            <a:endParaRPr lang="pt-PT" sz="800" b="1" kern="0" dirty="0">
              <a:solidFill>
                <a:srgbClr val="000000"/>
              </a:solidFill>
              <a:latin typeface="Arial"/>
              <a:ea typeface="+mn-ea"/>
              <a:sym typeface="+mn-lt"/>
            </a:endParaRPr>
          </a:p>
        </p:txBody>
      </p:sp>
      <p:sp>
        <p:nvSpPr>
          <p:cNvPr id="18" name="Arrow: Right 21">
            <a:extLst>
              <a:ext uri="{FF2B5EF4-FFF2-40B4-BE49-F238E27FC236}">
                <a16:creationId xmlns:a16="http://schemas.microsoft.com/office/drawing/2014/main" id="{BBB45EA9-A58F-1A60-6538-E6BA1C5C3715}"/>
              </a:ext>
            </a:extLst>
          </p:cNvPr>
          <p:cNvSpPr/>
          <p:nvPr>
            <p:custDataLst>
              <p:tags r:id="rId5"/>
            </p:custDataLst>
          </p:nvPr>
        </p:nvSpPr>
        <p:spPr bwMode="auto">
          <a:xfrm>
            <a:off x="2253084" y="3483347"/>
            <a:ext cx="128588" cy="152400"/>
          </a:xfrm>
          <a:prstGeom prst="rightArrow">
            <a:avLst>
              <a:gd name="adj1" fmla="val 100000"/>
              <a:gd name="adj2" fmla="val 100201"/>
            </a:avLst>
          </a:prstGeom>
          <a:solidFill>
            <a:srgbClr val="000000"/>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FFFFFF"/>
              </a:solidFill>
              <a:effectLst/>
              <a:uLnTx/>
              <a:uFillTx/>
              <a:latin typeface="Arial"/>
              <a:ea typeface="+mn-ea"/>
              <a:cs typeface="+mn-cs"/>
            </a:endParaRPr>
          </a:p>
        </p:txBody>
      </p:sp>
      <p:sp>
        <p:nvSpPr>
          <p:cNvPr id="20" name="Rectangle 43">
            <a:extLst>
              <a:ext uri="{FF2B5EF4-FFF2-40B4-BE49-F238E27FC236}">
                <a16:creationId xmlns:a16="http://schemas.microsoft.com/office/drawing/2014/main" id="{FB4B962E-3A7F-AA9D-8A17-BDF38459C295}"/>
              </a:ext>
            </a:extLst>
          </p:cNvPr>
          <p:cNvSpPr/>
          <p:nvPr>
            <p:custDataLst>
              <p:tags r:id="rId6"/>
            </p:custDataLst>
          </p:nvPr>
        </p:nvSpPr>
        <p:spPr bwMode="auto">
          <a:xfrm>
            <a:off x="2087984" y="3497634"/>
            <a:ext cx="114300" cy="1222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vert="horz" wrap="none" lIns="0" tIns="0" rIns="0" bIns="0" numCol="1" spcCol="0" rtlCol="0" anchor="ctr" anchorCtr="0">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pt-PT" sz="900" b="1" kern="0" dirty="0">
                <a:solidFill>
                  <a:srgbClr val="000000"/>
                </a:solidFill>
                <a:latin typeface="Arial"/>
                <a:ea typeface="+mn-ea"/>
                <a:sym typeface="+mn-lt"/>
              </a:rPr>
              <a:t>2</a:t>
            </a:r>
            <a:endParaRPr lang="pt-PT" sz="800" b="1" kern="0" dirty="0">
              <a:solidFill>
                <a:srgbClr val="000000"/>
              </a:solidFill>
              <a:latin typeface="Arial"/>
              <a:ea typeface="+mn-ea"/>
              <a:sym typeface="+mn-lt"/>
            </a:endParaRPr>
          </a:p>
        </p:txBody>
      </p:sp>
      <p:sp>
        <p:nvSpPr>
          <p:cNvPr id="21" name="Arrow: Right 21">
            <a:extLst>
              <a:ext uri="{FF2B5EF4-FFF2-40B4-BE49-F238E27FC236}">
                <a16:creationId xmlns:a16="http://schemas.microsoft.com/office/drawing/2014/main" id="{4370EC01-E1D1-2CEC-78D8-013CA8D61E40}"/>
              </a:ext>
            </a:extLst>
          </p:cNvPr>
          <p:cNvSpPr/>
          <p:nvPr>
            <p:custDataLst>
              <p:tags r:id="rId7"/>
            </p:custDataLst>
          </p:nvPr>
        </p:nvSpPr>
        <p:spPr bwMode="auto">
          <a:xfrm>
            <a:off x="2253084" y="3051299"/>
            <a:ext cx="128588" cy="152400"/>
          </a:xfrm>
          <a:prstGeom prst="rightArrow">
            <a:avLst>
              <a:gd name="adj1" fmla="val 100000"/>
              <a:gd name="adj2" fmla="val 100201"/>
            </a:avLst>
          </a:prstGeom>
          <a:solidFill>
            <a:srgbClr val="000000"/>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FFFFFF"/>
              </a:solidFill>
              <a:effectLst/>
              <a:uLnTx/>
              <a:uFillTx/>
              <a:latin typeface="Arial"/>
              <a:ea typeface="+mn-ea"/>
              <a:cs typeface="+mn-cs"/>
            </a:endParaRPr>
          </a:p>
        </p:txBody>
      </p:sp>
      <p:sp>
        <p:nvSpPr>
          <p:cNvPr id="22" name="Rectangle 43">
            <a:extLst>
              <a:ext uri="{FF2B5EF4-FFF2-40B4-BE49-F238E27FC236}">
                <a16:creationId xmlns:a16="http://schemas.microsoft.com/office/drawing/2014/main" id="{6EB022F8-7DA3-85CD-5D98-D530407762C9}"/>
              </a:ext>
            </a:extLst>
          </p:cNvPr>
          <p:cNvSpPr/>
          <p:nvPr>
            <p:custDataLst>
              <p:tags r:id="rId8"/>
            </p:custDataLst>
          </p:nvPr>
        </p:nvSpPr>
        <p:spPr bwMode="auto">
          <a:xfrm>
            <a:off x="2087984" y="3065586"/>
            <a:ext cx="114300" cy="1222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txBody>
          <a:bodyPr vert="horz" wrap="none" lIns="0" tIns="0" rIns="0" bIns="0" numCol="1" spcCol="0" rtlCol="0" anchor="ctr" anchorCtr="0">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pt-PT" sz="900" b="1" kern="0" dirty="0">
                <a:solidFill>
                  <a:srgbClr val="000000"/>
                </a:solidFill>
                <a:latin typeface="Arial"/>
                <a:ea typeface="+mn-ea"/>
                <a:sym typeface="+mn-lt"/>
              </a:rPr>
              <a:t>3</a:t>
            </a:r>
            <a:endParaRPr lang="pt-PT" sz="800" b="1" kern="0" dirty="0">
              <a:solidFill>
                <a:srgbClr val="000000"/>
              </a:solidFill>
              <a:latin typeface="Arial"/>
              <a:ea typeface="+mn-ea"/>
              <a:sym typeface="+mn-lt"/>
            </a:endParaRPr>
          </a:p>
        </p:txBody>
      </p:sp>
      <p:cxnSp>
        <p:nvCxnSpPr>
          <p:cNvPr id="23" name="Straight Connector 88">
            <a:extLst>
              <a:ext uri="{FF2B5EF4-FFF2-40B4-BE49-F238E27FC236}">
                <a16:creationId xmlns:a16="http://schemas.microsoft.com/office/drawing/2014/main" id="{5D5F49B4-79C4-E66E-40DD-16273183895D}"/>
              </a:ext>
            </a:extLst>
          </p:cNvPr>
          <p:cNvCxnSpPr>
            <a:cxnSpLocks/>
          </p:cNvCxnSpPr>
          <p:nvPr>
            <p:custDataLst>
              <p:tags r:id="rId9"/>
            </p:custDataLst>
          </p:nvPr>
        </p:nvCxnSpPr>
        <p:spPr bwMode="auto">
          <a:xfrm flipH="1">
            <a:off x="2340012" y="3123307"/>
            <a:ext cx="5688632" cy="0"/>
          </a:xfrm>
          <a:prstGeom prst="line">
            <a:avLst/>
          </a:prstGeom>
          <a:noFill/>
          <a:ln w="9525" cap="flat" cmpd="sng" algn="ctr">
            <a:solidFill>
              <a:srgbClr val="000000"/>
            </a:solidFill>
            <a:prstDash val="lgDash"/>
            <a:round/>
            <a:headEnd type="none" w="med" len="med"/>
            <a:tailEnd type="none" w="med" len="med"/>
          </a:ln>
          <a:effectLst/>
        </p:spPr>
      </p:cxnSp>
      <p:cxnSp>
        <p:nvCxnSpPr>
          <p:cNvPr id="24" name="Straight Connector 88">
            <a:extLst>
              <a:ext uri="{FF2B5EF4-FFF2-40B4-BE49-F238E27FC236}">
                <a16:creationId xmlns:a16="http://schemas.microsoft.com/office/drawing/2014/main" id="{842BE08C-147B-E8EF-4C94-5560759F0253}"/>
              </a:ext>
            </a:extLst>
          </p:cNvPr>
          <p:cNvCxnSpPr>
            <a:cxnSpLocks/>
          </p:cNvCxnSpPr>
          <p:nvPr>
            <p:custDataLst>
              <p:tags r:id="rId10"/>
            </p:custDataLst>
          </p:nvPr>
        </p:nvCxnSpPr>
        <p:spPr bwMode="auto">
          <a:xfrm flipH="1">
            <a:off x="2310296" y="3546971"/>
            <a:ext cx="5688632" cy="0"/>
          </a:xfrm>
          <a:prstGeom prst="line">
            <a:avLst/>
          </a:prstGeom>
          <a:noFill/>
          <a:ln w="9525" cap="flat" cmpd="sng" algn="ctr">
            <a:solidFill>
              <a:srgbClr val="000000"/>
            </a:solidFill>
            <a:prstDash val="lgDash"/>
            <a:round/>
            <a:headEnd type="none" w="med" len="med"/>
            <a:tailEnd type="none" w="med" len="med"/>
          </a:ln>
          <a:effectLst/>
        </p:spPr>
      </p:cxnSp>
      <p:cxnSp>
        <p:nvCxnSpPr>
          <p:cNvPr id="25" name="Straight Connector 88">
            <a:extLst>
              <a:ext uri="{FF2B5EF4-FFF2-40B4-BE49-F238E27FC236}">
                <a16:creationId xmlns:a16="http://schemas.microsoft.com/office/drawing/2014/main" id="{1B4A88D3-3875-3E53-AAD0-43A03A658D21}"/>
              </a:ext>
            </a:extLst>
          </p:cNvPr>
          <p:cNvCxnSpPr>
            <a:cxnSpLocks/>
          </p:cNvCxnSpPr>
          <p:nvPr>
            <p:custDataLst>
              <p:tags r:id="rId11"/>
            </p:custDataLst>
          </p:nvPr>
        </p:nvCxnSpPr>
        <p:spPr bwMode="auto">
          <a:xfrm flipH="1">
            <a:off x="2304008" y="3951399"/>
            <a:ext cx="5688632" cy="0"/>
          </a:xfrm>
          <a:prstGeom prst="line">
            <a:avLst/>
          </a:prstGeom>
          <a:noFill/>
          <a:ln w="9525" cap="flat" cmpd="sng" algn="ctr">
            <a:solidFill>
              <a:srgbClr val="000000"/>
            </a:solidFill>
            <a:prstDash val="lgDash"/>
            <a:round/>
            <a:headEnd type="none" w="med" len="med"/>
            <a:tailEnd type="none" w="med" len="med"/>
          </a:ln>
          <a:effectLst/>
        </p:spPr>
      </p:cxnSp>
    </p:spTree>
    <p:extLst>
      <p:ext uri="{BB962C8B-B14F-4D97-AF65-F5344CB8AC3E}">
        <p14:creationId xmlns:p14="http://schemas.microsoft.com/office/powerpoint/2010/main" val="966044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4162&quot;&gt;&lt;version val=&quot;27088&quot;/&gt;&lt;CPresentation id=&quot;1&quot;&gt;&lt;m_precDefaultNumber&gt;&lt;m_bNumberIsYear val=&quot;1&quot;/&gt;&lt;m_chMinusSymbol&gt;-&lt;/m_chMinusSymbol&gt;&lt;m_chDecimalSymbol17909&gt;,&lt;/m_chDecimalSymbol17909&gt;&lt;m_nGroupingDigits17909 val=&quot;2147483647&quot;/&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m/%y&lt;/m_strFormatTime&gt;&lt;m_yearfmt&gt;&lt;begin val=&quot;4&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8&quot;&gt;&lt;elem m_fUsage=&quot;2.83732474960265168562E+00&quot;&gt;&lt;m_msothmcolidx val=&quot;0&quot;/&gt;&lt;m_rgb r=&quot;F2&quot; g=&quot;F2&quot; b=&quot;F2&quot;/&gt;&lt;m_nBrightness tagver0=&quot;26206&quot; tagname0=&quot;m_nBrightnessUNRECOGNIZED&quot; val=&quot;0&quot;/&gt;&lt;/elem&gt;&lt;elem m_fUsage=&quot;2.51171407070719032717E+00&quot;&gt;&lt;m_msothmcolidx val=&quot;0&quot;/&gt;&lt;m_rgb r=&quot;FF&quot; g=&quot;E2&quot; b=&quot;BB&quot;/&gt;&lt;m_nBrightness tagver0=&quot;26206&quot; tagname0=&quot;m_nBrightnessUNRECOGNIZED&quot; val=&quot;0&quot;/&gt;&lt;/elem&gt;&lt;elem m_fUsage=&quot;1.81265687900341432304E+00&quot;&gt;&lt;m_msothmcolidx val=&quot;0&quot;/&gt;&lt;m_rgb r=&quot;FF&quot; g=&quot;96&quot; b=&quot;0C&quot;/&gt;&lt;m_nBrightness tagver0=&quot;26206&quot; tagname0=&quot;m_nBrightnessUNRECOGNIZED&quot; val=&quot;0&quot;/&gt;&lt;/elem&gt;&lt;elem m_fUsage=&quot;1.42787308005351043505E+00&quot;&gt;&lt;m_msothmcolidx val=&quot;0&quot;/&gt;&lt;m_rgb r=&quot;F9&quot; g=&quot;99&quot; b=&quot;B4&quot;/&gt;&lt;m_nBrightness tagver0=&quot;26206&quot; tagname0=&quot;m_nBrightnessUNRECOGNIZED&quot; val=&quot;0&quot;/&gt;&lt;/elem&gt;&lt;elem m_fUsage=&quot;1.06038560502251311135E+00&quot;&gt;&lt;m_msothmcolidx val=&quot;0&quot;/&gt;&lt;m_rgb r=&quot;9B&quot; g=&quot;B4&quot; b=&quot;D0&quot;/&gt;&lt;m_nBrightness tagver0=&quot;26206&quot; tagname0=&quot;m_nBrightnessUNRECOGNIZED&quot; val=&quot;0&quot;/&gt;&lt;/elem&gt;&lt;elem m_fUsage=&quot;2.93986404939690748606E-01&quot;&gt;&lt;m_msothmcolidx val=&quot;0&quot;/&gt;&lt;m_rgb r=&quot;0F&quot; g=&quot;51&quot; b=&quot;7D&quot;/&gt;&lt;m_nBrightness tagver0=&quot;26206&quot; tagname0=&quot;m_nBrightnessUNRECOGNIZED&quot; val=&quot;0&quot;/&gt;&lt;/elem&gt;&lt;elem m_fUsage=&quot;2.40315384849094856867E-02&quot;&gt;&lt;m_msothmcolidx val=&quot;0&quot;/&gt;&lt;m_rgb r=&quot;35&quot; g=&quot;5C&quot; b=&quot;92&quot;/&gt;&lt;m_nBrightness tagver0=&quot;26206&quot; tagname0=&quot;m_nBrightnessUNRECOGNIZED&quot; val=&quot;0&quot;/&gt;&lt;/elem&gt;&lt;elem m_fUsage=&quot;7.37732513654151822458E-03&quot;&gt;&lt;m_msothmcolidx val=&quot;0&quot;/&gt;&lt;m_rgb r=&quot;39&quot; g=&quot;7E&quot; b=&quot;93&quot;/&gt;&lt;m_nBrightness tagver0=&quot;26206&quot; tagname0=&quot;m_nBrightnessUNRECOGNIZED&quot;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1884MUtlM.H2mGan.M4u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1884MUtlM.H2mGan.M4u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1884MUtlM.H2mGan.M4u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1884MUtlM.H2mGan.M4u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ChBE7T1agxY6btjCEnzpC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YUSCK4_YQ4KCJkkcFFEfC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fYsSqUauTK6UAPQssPK7H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fYsSqUauTK6UAPQssPK7H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1uCfXeewq7FZIaX1y2.fS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884MUtlM.H2mGan.M4u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1crkxSg..1nF_dMtqN06P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1crkxSg..1nF_dMtqN06P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1884MUtlM.H2mGan.M4u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1884MUtlM.H2mGan.M4u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1884MUtlM.H2mGan.M4u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crkxSg..1nF_dMtqN06P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1crkxSg..1nF_dMtqN06P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qBtf1ZzA0wsiGeS5WdQ6O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eKI0rIpDdaMN5WlJudS3H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FZUx8LcZ208qHH7ABzPA6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BOr8KDFEcMR010Rkl19Je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cHQnf_xN9xuC2hYYoM40H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2i2bsG.WXJfwB43E2F5jQ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rmnK6CJLE1ZcAF5sj1YtO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2i2bsG.WXJfwB43E2F5jQ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2i2bsG.WXJfwB43E2F5jQ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Wv_hTRdPRw26w_eyABi_D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6wkoRJaNd8Y_W5h1dGtW9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lojfKA.gTsqocgdSnG5AH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VBYrRj5R.Fs6McfbDnihP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qKNa3_l.i21pLWRNyPLok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ZdsQkfCBBQC4A0a4EzAGT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UZB3w6PTGSwUlYBqH4r38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M6FfkFkQCkOSsTTD522m3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sbxQ6xo6RSmlj1isiaoWv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7yvDSuaOCZCyLbZr0H0CN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1884MUtlM.H2mGan.M4u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1884MUtlM.H2mGan.M4u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1884MUtlM.H2mGan.M4u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1884MUtlM.H2mGan.M4u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jqexAu_GAvIa.QvukIR8V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7EslpdXzJOkmg97KoZ9ce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EK1lCLnyn7noEOJzu07jI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42x2mdPhkNBIKmyBfTsIN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N9mjrnpyDRidw5Bk6_KWK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4tfbCSaFTm49a92tKnWfv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uioiAmSPGg2qNsIjviNmt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MOn_RifT3CirbY4LMflCM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xuKA.pIG2d_2PgDQLQs.W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aXN7eFc41z8qcKZE1CTB0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QXVauk3R.l87QgirqzMqk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DjsBEva9uGWWHOKaJNW8m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QXVauk3R.l87QgirqzMqk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QXVauk3R.l87QgirqzMqk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1884MUtlM.H2mGan.M4u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jqexAu_GAvIa.QvukIR8V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42x2mdPhkNBIKmyBfTsIN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1884MUtlM.H2mGan.M4u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1884MUtlM.H2mGan.M4u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jqexAu_GAvIa.QvukIR8V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42x2mdPhkNBIKmyBfTsIN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3jD_zvHGS8BLgmIH6p8F6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jqexAu_GAvIa.QvukIR8V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42x2mdPhkNBIKmyBfTsIN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jqexAu_GAvIa.QvukIR8V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42x2mdPhkNBIKmyBfTsIN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jqexAu_GAvIa.QvukIR8V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42x2mdPhkNBIKmyBfTsIN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1884MUtlM.H2mGan.M4u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1884MUtlM.H2mGan.M4u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1884MUtlM.H2mGan.M4u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6mOVygzJdq4CGdTL9oLgt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MobrXfxtifIB74FtNY.Eg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0FU5JPJLc1zlKNS28eH8l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GJBJlUTktzS6C3p3dmiMG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MnSmgSBtpA1PDmbi0Il2C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MJLkMGJX6sEHzcjCQlO5u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YFfZRxRaHgJdmFFgVd3ab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YFfZRxRaHgJdmFFgVd3ab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0FU5JPJLc1zlKNS28eH8l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r2FLxngfDLWjql7evOn9E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ZjEq2yTgftK2IIQCatCTN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R3sOiYWHTVKPYHcelhfbL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TtW34KG8fyAUx203hUvN3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k3zffKsWSZa_1s3TLh4iB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bV.jLxSko4VwwZVFrPc8w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ZjEq2yTgftK2IIQCatCTN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TtW34KG8fyAUx203hUvN3g"/>
</p:tagLst>
</file>

<file path=ppt/theme/theme1.xml><?xml version="1.0" encoding="utf-8"?>
<a:theme xmlns:a="http://schemas.openxmlformats.org/drawingml/2006/main" name="10_Default Design">
  <a:themeElements>
    <a:clrScheme name="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8_Default Design">
  <a:themeElements>
    <a:clrScheme name="1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UNIVERSO">
      <a:dk1>
        <a:srgbClr val="11133B"/>
      </a:dk1>
      <a:lt1>
        <a:srgbClr val="FFFFFF"/>
      </a:lt1>
      <a:dk2>
        <a:srgbClr val="484A6B"/>
      </a:dk2>
      <a:lt2>
        <a:srgbClr val="ACACAC"/>
      </a:lt2>
      <a:accent1>
        <a:srgbClr val="0098D7"/>
      </a:accent1>
      <a:accent2>
        <a:srgbClr val="0055AB"/>
      </a:accent2>
      <a:accent3>
        <a:srgbClr val="FBC508"/>
      </a:accent3>
      <a:accent4>
        <a:srgbClr val="F37021"/>
      </a:accent4>
      <a:accent5>
        <a:srgbClr val="CF1976"/>
      </a:accent5>
      <a:accent6>
        <a:srgbClr val="713D97"/>
      </a:accent6>
      <a:hlink>
        <a:srgbClr val="0563C1"/>
      </a:hlink>
      <a:folHlink>
        <a:srgbClr val="954F72"/>
      </a:folHlink>
    </a:clrScheme>
    <a:fontScheme name="Custom 2">
      <a:majorFont>
        <a:latin typeface="Univers 67 Condensed"/>
        <a:ea typeface=""/>
        <a:cs typeface=""/>
      </a:majorFont>
      <a:minorFont>
        <a:latin typeface="Univers LT Std 57 C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89864_Universo_TemplatePPT_v01.potx" id="{15B83CA0-DAD9-4834-BCD5-1F2427811173}" vid="{97EEC395-CCC0-41DF-9D46-0A86476D8D0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UNIVERSO ">
      <a:dk1>
        <a:srgbClr val="000000"/>
      </a:dk1>
      <a:lt1>
        <a:srgbClr val="FFFFFF"/>
      </a:lt1>
      <a:dk2>
        <a:srgbClr val="44546A"/>
      </a:dk2>
      <a:lt2>
        <a:srgbClr val="E7E6E6"/>
      </a:lt2>
      <a:accent1>
        <a:srgbClr val="346EB6"/>
      </a:accent1>
      <a:accent2>
        <a:srgbClr val="D31280"/>
      </a:accent2>
      <a:accent3>
        <a:srgbClr val="F26522"/>
      </a:accent3>
      <a:accent4>
        <a:srgbClr val="EAEAEA"/>
      </a:accent4>
      <a:accent5>
        <a:srgbClr val="D5D5D5"/>
      </a:accent5>
      <a:accent6>
        <a:srgbClr val="C0C0C0"/>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6.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UNIVERSO ">
    <a:dk1>
      <a:srgbClr val="000000"/>
    </a:dk1>
    <a:lt1>
      <a:srgbClr val="FFFFFF"/>
    </a:lt1>
    <a:dk2>
      <a:srgbClr val="44546A"/>
    </a:dk2>
    <a:lt2>
      <a:srgbClr val="E7E6E6"/>
    </a:lt2>
    <a:accent1>
      <a:srgbClr val="346EB6"/>
    </a:accent1>
    <a:accent2>
      <a:srgbClr val="D31280"/>
    </a:accent2>
    <a:accent3>
      <a:srgbClr val="F26522"/>
    </a:accent3>
    <a:accent4>
      <a:srgbClr val="EAEAEA"/>
    </a:accent4>
    <a:accent5>
      <a:srgbClr val="D5D5D5"/>
    </a:accent5>
    <a:accent6>
      <a:srgbClr val="C0C0C0"/>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21571BDCA43BB64683DF894E80FE1B17" ma:contentTypeVersion="17" ma:contentTypeDescription="Criar um novo documento." ma:contentTypeScope="" ma:versionID="ec9d1e4c5cbb8bda87c6fa43965c96d7">
  <xsd:schema xmlns:xsd="http://www.w3.org/2001/XMLSchema" xmlns:xs="http://www.w3.org/2001/XMLSchema" xmlns:p="http://schemas.microsoft.com/office/2006/metadata/properties" xmlns:ns1="http://schemas.microsoft.com/sharepoint/v3" xmlns:ns2="45e7fe48-bf74-441b-8e6b-3ef33161420b" xmlns:ns3="be6ac3fb-e609-44ce-b124-76957e993780" targetNamespace="http://schemas.microsoft.com/office/2006/metadata/properties" ma:root="true" ma:fieldsID="6217e1a0a01dd3b18e2545780c6c3fbb" ns1:_="" ns2:_="" ns3:_="">
    <xsd:import namespace="http://schemas.microsoft.com/sharepoint/v3"/>
    <xsd:import namespace="45e7fe48-bf74-441b-8e6b-3ef33161420b"/>
    <xsd:import namespace="be6ac3fb-e609-44ce-b124-76957e993780"/>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CR" minOccurs="0"/>
                <xsd:element ref="ns3:MediaServiceSearchProperties" minOccurs="0"/>
                <xsd:element ref="ns2:SharedWithUsers" minOccurs="0"/>
                <xsd:element ref="ns2:SharedWithDetails" minOccurs="0"/>
                <xsd:element ref="ns3: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Propriedades da Política de Conformidade Unificada" ma:hidden="true" ma:internalName="_ip_UnifiedCompliancePolicyProperties">
      <xsd:simpleType>
        <xsd:restriction base="dms:Note"/>
      </xsd:simpleType>
    </xsd:element>
    <xsd:element name="_ip_UnifiedCompliancePolicyUIAction" ma:index="27" nillable="true" ma:displayName="Ação de IU da Política de Conformidade Unificada"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e7fe48-bf74-441b-8e6b-3ef33161420b" elementFormDefault="qualified">
    <xsd:import namespace="http://schemas.microsoft.com/office/2006/documentManagement/types"/>
    <xsd:import namespace="http://schemas.microsoft.com/office/infopath/2007/PartnerControls"/>
    <xsd:element name="_dlc_DocId" ma:index="8" nillable="true" ma:displayName="Valor do ID do Documento" ma:description="O valor do ID do documento atribuído a este item." ma:indexed="true" ma:internalName="_dlc_DocId" ma:readOnly="true">
      <xsd:simpleType>
        <xsd:restriction base="dms:Text"/>
      </xsd:simpleType>
    </xsd:element>
    <xsd:element name="_dlc_DocIdUrl" ma:index="9" nillable="true" ma:displayName="ID do Documento" ma:description="Ligaçã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0" nillable="true" ma:displayName="Taxonomy Catch All Column" ma:hidden="true" ma:list="{404cb11a-2d6e-4e77-b8b2-ef319bd6967a}" ma:internalName="TaxCatchAll" ma:showField="CatchAllData" ma:web="45e7fe48-bf74-441b-8e6b-3ef33161420b">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Detalhes de Partilhado Com"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e6ac3fb-e609-44ce-b124-76957e99378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Etiquetas de Imagem" ma:readOnly="false" ma:fieldId="{5cf76f15-5ced-4ddc-b409-7134ff3c332f}" ma:taxonomyMulti="true" ma:sspId="3ba62f6b-98a5-4b9c-8ebc-47d8283e60f1"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5"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5e7fe48-bf74-441b-8e6b-3ef33161420b" xsi:nil="true"/>
    <lcf76f155ced4ddcb4097134ff3c332f xmlns="be6ac3fb-e609-44ce-b124-76957e993780">
      <Terms xmlns="http://schemas.microsoft.com/office/infopath/2007/PartnerControls"/>
    </lcf76f155ced4ddcb4097134ff3c332f>
    <_dlc_DocId xmlns="45e7fe48-bf74-441b-8e6b-3ef33161420b">745P3WQCJ5A4-1989533434-1516419</_dlc_DocId>
    <_dlc_DocIdUrl xmlns="45e7fe48-bf74-441b-8e6b-3ef33161420b">
      <Url>https://universoime.sharepoint.com/sites/Share/_layouts/15/DocIdRedir.aspx?ID=745P3WQCJ5A4-1989533434-1516419</Url>
      <Description>745P3WQCJ5A4-1989533434-1516419</Description>
    </_dlc_DocIdUrl>
    <SharedWithUsers xmlns="45e7fe48-bf74-441b-8e6b-3ef33161420b">
      <UserInfo>
        <DisplayName/>
        <AccountId xsi:nil="true"/>
        <AccountType/>
      </UserInfo>
    </SharedWithUsers>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5BE7E0-8D44-4BDD-9924-28CAAB7104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5e7fe48-bf74-441b-8e6b-3ef33161420b"/>
    <ds:schemaRef ds:uri="be6ac3fb-e609-44ce-b124-76957e9937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7CE9A7-C7FE-4633-8012-513A9E8DCCEB}">
  <ds:schemaRefs>
    <ds:schemaRef ds:uri="http://purl.org/dc/dcmitype/"/>
    <ds:schemaRef ds:uri="http://purl.org/dc/elements/1.1/"/>
    <ds:schemaRef ds:uri="743456d5-64e5-4624-ac8b-de272c066e56"/>
    <ds:schemaRef ds:uri="http://schemas.microsoft.com/office/2006/documentManagement/types"/>
    <ds:schemaRef ds:uri="http://schemas.microsoft.com/office/2006/metadata/properties"/>
    <ds:schemaRef ds:uri="341cb2a6-0340-424b-bbac-3b90abf70fc8"/>
    <ds:schemaRef ds:uri="http://schemas.microsoft.com/office/infopath/2007/PartnerControls"/>
    <ds:schemaRef ds:uri="http://schemas.openxmlformats.org/package/2006/metadata/core-properties"/>
    <ds:schemaRef ds:uri="http://www.w3.org/XML/1998/namespace"/>
    <ds:schemaRef ds:uri="http://purl.org/dc/terms/"/>
    <ds:schemaRef ds:uri="45e7fe48-bf74-441b-8e6b-3ef33161420b"/>
    <ds:schemaRef ds:uri="be6ac3fb-e609-44ce-b124-76957e993780"/>
    <ds:schemaRef ds:uri="http://schemas.microsoft.com/sharepoint/v3"/>
  </ds:schemaRefs>
</ds:datastoreItem>
</file>

<file path=customXml/itemProps3.xml><?xml version="1.0" encoding="utf-8"?>
<ds:datastoreItem xmlns:ds="http://schemas.openxmlformats.org/officeDocument/2006/customXml" ds:itemID="{CEA216C4-4879-42D4-88C4-333BB65385E0}">
  <ds:schemaRefs>
    <ds:schemaRef ds:uri="http://schemas.microsoft.com/sharepoint/events"/>
  </ds:schemaRefs>
</ds:datastoreItem>
</file>

<file path=customXml/itemProps4.xml><?xml version="1.0" encoding="utf-8"?>
<ds:datastoreItem xmlns:ds="http://schemas.openxmlformats.org/officeDocument/2006/customXml" ds:itemID="{A204CAD1-5D3C-4B4A-BE76-D8B60E530080}">
  <ds:schemaRefs>
    <ds:schemaRef ds:uri="http://schemas.microsoft.com/sharepoint/v3/contenttype/forms"/>
  </ds:schemaRefs>
</ds:datastoreItem>
</file>

<file path=docMetadata/LabelInfo.xml><?xml version="1.0" encoding="utf-8"?>
<clbl:labelList xmlns:clbl="http://schemas.microsoft.com/office/2020/mipLabelMetadata">
  <clbl:label id="{d4de515c-b48a-4922-bdeb-e83ab400ce1c}" enabled="0" method="" siteId="{d4de515c-b48a-4922-bdeb-e83ab400ce1c}" removed="1"/>
</clbl:labelList>
</file>

<file path=docProps/app.xml><?xml version="1.0" encoding="utf-8"?>
<Properties xmlns="http://schemas.openxmlformats.org/officeDocument/2006/extended-properties" xmlns:vt="http://schemas.openxmlformats.org/officeDocument/2006/docPropsVTypes">
  <Template/>
  <TotalTime>159570</TotalTime>
  <Words>659</Words>
  <Application>Microsoft Office PowerPoint</Application>
  <PresentationFormat>Personalizados</PresentationFormat>
  <Paragraphs>236</Paragraphs>
  <Slides>13</Slides>
  <Notes>10</Notes>
  <HiddenSlides>0</HiddenSlides>
  <MMClips>0</MMClips>
  <ScaleCrop>false</ScaleCrop>
  <HeadingPairs>
    <vt:vector size="8" baseType="variant">
      <vt:variant>
        <vt:lpstr>Tipos de letra usados</vt:lpstr>
      </vt:variant>
      <vt:variant>
        <vt:i4>9</vt:i4>
      </vt:variant>
      <vt:variant>
        <vt:lpstr>Tema</vt:lpstr>
      </vt:variant>
      <vt:variant>
        <vt:i4>5</vt:i4>
      </vt:variant>
      <vt:variant>
        <vt:lpstr>Servidores OLE incorporados</vt:lpstr>
      </vt:variant>
      <vt:variant>
        <vt:i4>1</vt:i4>
      </vt:variant>
      <vt:variant>
        <vt:lpstr>Títulos dos diapositivos</vt:lpstr>
      </vt:variant>
      <vt:variant>
        <vt:i4>13</vt:i4>
      </vt:variant>
    </vt:vector>
  </HeadingPairs>
  <TitlesOfParts>
    <vt:vector size="28" baseType="lpstr">
      <vt:lpstr>Arial</vt:lpstr>
      <vt:lpstr>Calibri</vt:lpstr>
      <vt:lpstr>Calibri Light</vt:lpstr>
      <vt:lpstr>Century Gothic</vt:lpstr>
      <vt:lpstr>Frutiger 45 Light</vt:lpstr>
      <vt:lpstr>Roboto</vt:lpstr>
      <vt:lpstr>Roboto Thin</vt:lpstr>
      <vt:lpstr>Univers 67 Condensed</vt:lpstr>
      <vt:lpstr>Univers LT Std 57 Cn</vt:lpstr>
      <vt:lpstr>10_Default Design</vt:lpstr>
      <vt:lpstr>28_Default Design</vt:lpstr>
      <vt:lpstr>1_Office Theme</vt:lpstr>
      <vt:lpstr>Custom Design</vt:lpstr>
      <vt:lpstr>Office Theme</vt:lpstr>
      <vt:lpstr>think-cell Slide</vt:lpstr>
      <vt:lpstr>Apresentação do PowerPoint</vt:lpstr>
      <vt:lpstr>Apresentação do PowerPoint</vt:lpstr>
      <vt:lpstr>Operations Account Area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dc:creator>
  <cp:lastModifiedBy>Tiago Vilaverde</cp:lastModifiedBy>
  <cp:revision>3086</cp:revision>
  <cp:lastPrinted>2019-10-11T16:33:43Z</cp:lastPrinted>
  <dcterms:created xsi:type="dcterms:W3CDTF">2014-05-05T10:22:06Z</dcterms:created>
  <dcterms:modified xsi:type="dcterms:W3CDTF">2026-04-22T10:30:43Z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0x01010021571BDCA43BB64683DF894E80FE1B17</vt:lpwstr>
  </property>
  <property fmtid="{D5CDD505-2E9C-101B-9397-08002B2CF9AE}" pid="3" name="Order">
    <vt:lpwstr>44400.0000000000</vt:lpwstr>
  </property>
  <property fmtid="{D5CDD505-2E9C-101B-9397-08002B2CF9AE}" pid="4" name="_dlc_DocIdItemGuid">
    <vt:lpwstr>876fda38-9610-4d5d-bdf5-d29dd1a5ed09</vt:lpwstr>
  </property>
  <property fmtid="{D5CDD505-2E9C-101B-9397-08002B2CF9AE}" pid="5" name="MediaServiceImageTags">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